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98" r:id="rId3"/>
    <p:sldId id="268" r:id="rId4"/>
    <p:sldId id="329" r:id="rId5"/>
    <p:sldId id="307" r:id="rId6"/>
    <p:sldId id="277" r:id="rId7"/>
    <p:sldId id="299" r:id="rId8"/>
    <p:sldId id="290" r:id="rId9"/>
    <p:sldId id="301" r:id="rId10"/>
    <p:sldId id="308" r:id="rId11"/>
    <p:sldId id="328" r:id="rId12"/>
    <p:sldId id="280" r:id="rId13"/>
    <p:sldId id="333" r:id="rId14"/>
    <p:sldId id="334" r:id="rId15"/>
    <p:sldId id="335" r:id="rId16"/>
    <p:sldId id="309" r:id="rId17"/>
    <p:sldId id="282" r:id="rId18"/>
    <p:sldId id="293" r:id="rId19"/>
    <p:sldId id="336" r:id="rId20"/>
    <p:sldId id="332" r:id="rId21"/>
    <p:sldId id="330" r:id="rId22"/>
    <p:sldId id="310" r:id="rId23"/>
    <p:sldId id="283" r:id="rId24"/>
    <p:sldId id="288" r:id="rId25"/>
    <p:sldId id="331" r:id="rId26"/>
    <p:sldId id="311" r:id="rId27"/>
    <p:sldId id="317" r:id="rId28"/>
    <p:sldId id="269" r:id="rId29"/>
    <p:sldId id="340" r:id="rId30"/>
    <p:sldId id="312" r:id="rId31"/>
    <p:sldId id="297" r:id="rId32"/>
    <p:sldId id="267" r:id="rId33"/>
    <p:sldId id="260" r:id="rId34"/>
    <p:sldId id="278" r:id="rId35"/>
    <p:sldId id="261" r:id="rId36"/>
    <p:sldId id="273" r:id="rId37"/>
    <p:sldId id="262" r:id="rId38"/>
    <p:sldId id="274" r:id="rId39"/>
    <p:sldId id="263" r:id="rId40"/>
    <p:sldId id="259" r:id="rId41"/>
    <p:sldId id="338" r:id="rId42"/>
    <p:sldId id="275" r:id="rId43"/>
    <p:sldId id="276" r:id="rId44"/>
    <p:sldId id="258" r:id="rId45"/>
    <p:sldId id="324" r:id="rId46"/>
    <p:sldId id="265" r:id="rId47"/>
    <p:sldId id="325" r:id="rId48"/>
    <p:sldId id="326" r:id="rId49"/>
    <p:sldId id="327" r:id="rId50"/>
    <p:sldId id="339" r:id="rId51"/>
    <p:sldId id="296" r:id="rId52"/>
    <p:sldId id="323" r:id="rId53"/>
    <p:sldId id="34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9" autoAdjust="0"/>
    <p:restoredTop sz="82449" autoAdjust="0"/>
  </p:normalViewPr>
  <p:slideViewPr>
    <p:cSldViewPr snapToGrid="0" snapToObjects="1">
      <p:cViewPr varScale="1">
        <p:scale>
          <a:sx n="137" d="100"/>
          <a:sy n="137" d="100"/>
        </p:scale>
        <p:origin x="4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6DAE2981-E647-C442-945E-601F169CC4DA}" type="presOf" srcId="{99C07F7C-24F7-F44B-8AEB-A4EC5174B3B9}" destId="{6A2CC0A6-BC38-5041-A60B-0DABCA6762C7}" srcOrd="0" destOrd="0" presId="urn:microsoft.com/office/officeart/2005/8/layout/cycle5"/>
    <dgm:cxn modelId="{23D5539D-3F75-FC47-9EF0-ACEDB779A0BE}" type="presOf" srcId="{A8FAAA24-3DB7-4AFE-8D6E-1FF127F6A8FE}" destId="{E2536CDD-7DBF-4C6B-85BF-882FE6A71FDF}" srcOrd="0" destOrd="0" presId="urn:microsoft.com/office/officeart/2005/8/layout/cycle5"/>
    <dgm:cxn modelId="{FCA45086-7C8C-1C46-A914-1112EBC5F052}" type="presOf" srcId="{16A220BF-2A6B-A246-BD86-15A7663B08AE}" destId="{3BACACFC-1124-AF4D-BBB2-76FDB50352A6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ABAA80C8-C1A2-6948-9847-D5B3D0C492E5}" type="presOf" srcId="{E81A7496-7C34-4DBF-9C3D-D0A2A73191C8}" destId="{0FD4A519-10D4-4EE7-AC3E-EBD7D85740E2}" srcOrd="0" destOrd="0" presId="urn:microsoft.com/office/officeart/2005/8/layout/cycle5"/>
    <dgm:cxn modelId="{6DA9233E-D87F-2D4C-A244-6DAE5EECC7FA}" type="presOf" srcId="{D826B2FE-5AC9-47EE-AEB3-142395FBDE71}" destId="{1E7C3E94-8CB6-456F-B0D4-B3FA407A51A6}" srcOrd="0" destOrd="0" presId="urn:microsoft.com/office/officeart/2005/8/layout/cycle5"/>
    <dgm:cxn modelId="{C7A03B56-AEA1-B649-9A37-C35FEA7C4A81}" type="presOf" srcId="{8ED530B9-2AE0-4731-B182-B27C1D10B60C}" destId="{049616A8-A793-4C77-8E33-8F4622C118F7}" srcOrd="0" destOrd="0" presId="urn:microsoft.com/office/officeart/2005/8/layout/cycle5"/>
    <dgm:cxn modelId="{6351D003-85F0-AB4C-9AB0-BFB70B50C367}" type="presOf" srcId="{167BEB73-3A00-7345-985F-605B40EEBA4D}" destId="{9ED3D520-3DE0-864B-ACAB-5B591616A6D9}" srcOrd="0" destOrd="0" presId="urn:microsoft.com/office/officeart/2005/8/layout/cycle5"/>
    <dgm:cxn modelId="{80AF47F0-8A89-1049-A00E-721290188C49}" type="presOf" srcId="{78A95A28-5B18-4CAB-A8F7-FCAAA6066699}" destId="{3204064E-86B9-4A1D-AC40-6B3607D41628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50544B4F-A982-8444-9961-B0037D93909F}" type="presOf" srcId="{DA16D8F2-7AA0-43B2-99A1-9E110743886E}" destId="{19FF4228-BCF6-4DBF-AEE0-CF82A986A726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EC83748B-2370-C14C-86F7-0B7CC6A2A29C}" type="presOf" srcId="{CA9A9111-DB94-5549-9608-EEE6A3A2D980}" destId="{4BA36C64-20B8-A14E-8759-154A58F6D6C3}" srcOrd="0" destOrd="0" presId="urn:microsoft.com/office/officeart/2005/8/layout/cycle5"/>
    <dgm:cxn modelId="{D425AD8F-07F3-3240-98E9-D4AEBF7FAF66}" type="presOf" srcId="{F97789DC-0FAD-4C2E-AB9D-457E85023924}" destId="{7DFDE678-6B1C-4BBC-A38E-46FB50420688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698F4000-3E87-404B-8208-65F5CB7C91AD}" type="presOf" srcId="{661A4A79-0AAA-4C36-BEAB-A61C849008FA}" destId="{25E735C8-6CA7-48F9-B4AF-4D9B92978769}" srcOrd="0" destOrd="0" presId="urn:microsoft.com/office/officeart/2005/8/layout/cycle5"/>
    <dgm:cxn modelId="{695B8FF1-F5E7-DE42-A35C-814A990DB41C}" type="presOf" srcId="{65053B36-E459-4699-9118-038C8F52F23D}" destId="{6A20FEC1-C6EF-4469-886F-1FB4E4E06963}" srcOrd="0" destOrd="0" presId="urn:microsoft.com/office/officeart/2005/8/layout/cycle5"/>
    <dgm:cxn modelId="{A8B33612-864F-AA49-B031-8E1A9C5C805F}" type="presOf" srcId="{4AD66445-1D35-5E4B-97CB-F1868A81F976}" destId="{F21E2F18-F043-2846-95DB-CBAA147D529B}" srcOrd="0" destOrd="0" presId="urn:microsoft.com/office/officeart/2005/8/layout/cycle5"/>
    <dgm:cxn modelId="{D186CD58-AEC2-F743-ABC1-BD7AECF454C3}" type="presOf" srcId="{5FD615BE-97D0-4C69-8037-060D7CF45582}" destId="{A9CD118D-5A7B-4B7B-BEB0-016F1E217120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B3FEA856-1EE4-9A47-8808-69E9B5C2AD99}" type="presOf" srcId="{97D4A84A-FD53-4C89-8766-B5C0A5025285}" destId="{F0A86B52-E2FF-4D63-93A1-E61D8377C34A}" srcOrd="0" destOrd="0" presId="urn:microsoft.com/office/officeart/2005/8/layout/cycle5"/>
    <dgm:cxn modelId="{3061E9FA-EB5F-4B47-8948-EFB7F1B7DA4E}" type="presOf" srcId="{03570386-4604-4B40-84F0-E9CB1E7DA604}" destId="{8864FD29-B527-0A45-AF38-136A7CA3EA73}" srcOrd="0" destOrd="0" presId="urn:microsoft.com/office/officeart/2005/8/layout/cycle5"/>
    <dgm:cxn modelId="{FBA429A6-C8FA-CD4B-8093-EDE261BD5ABE}" type="presParOf" srcId="{6A20FEC1-C6EF-4469-886F-1FB4E4E06963}" destId="{F21E2F18-F043-2846-95DB-CBAA147D529B}" srcOrd="0" destOrd="0" presId="urn:microsoft.com/office/officeart/2005/8/layout/cycle5"/>
    <dgm:cxn modelId="{2AC66CD5-350E-3A4C-8072-91F28FFE5607}" type="presParOf" srcId="{6A20FEC1-C6EF-4469-886F-1FB4E4E06963}" destId="{3DAA6B48-225A-4840-B4FD-B5777A24A577}" srcOrd="1" destOrd="0" presId="urn:microsoft.com/office/officeart/2005/8/layout/cycle5"/>
    <dgm:cxn modelId="{B3D052E4-F65D-D04C-B1D6-CA691D899E65}" type="presParOf" srcId="{6A20FEC1-C6EF-4469-886F-1FB4E4E06963}" destId="{8864FD29-B527-0A45-AF38-136A7CA3EA73}" srcOrd="2" destOrd="0" presId="urn:microsoft.com/office/officeart/2005/8/layout/cycle5"/>
    <dgm:cxn modelId="{EED070DD-1558-6C44-8470-AEBA79454AF4}" type="presParOf" srcId="{6A20FEC1-C6EF-4469-886F-1FB4E4E06963}" destId="{9ED3D520-3DE0-864B-ACAB-5B591616A6D9}" srcOrd="3" destOrd="0" presId="urn:microsoft.com/office/officeart/2005/8/layout/cycle5"/>
    <dgm:cxn modelId="{BE50AC67-1E6C-8B40-A414-2B6202100A2F}" type="presParOf" srcId="{6A20FEC1-C6EF-4469-886F-1FB4E4E06963}" destId="{C1125BC2-4A5A-5C43-8663-E2876B3EEBFA}" srcOrd="4" destOrd="0" presId="urn:microsoft.com/office/officeart/2005/8/layout/cycle5"/>
    <dgm:cxn modelId="{454C934C-2E54-0C4A-948E-0F7D376A1E8B}" type="presParOf" srcId="{6A20FEC1-C6EF-4469-886F-1FB4E4E06963}" destId="{3BACACFC-1124-AF4D-BBB2-76FDB50352A6}" srcOrd="5" destOrd="0" presId="urn:microsoft.com/office/officeart/2005/8/layout/cycle5"/>
    <dgm:cxn modelId="{450973D3-3F39-E843-9CBE-1AACBF1F9D66}" type="presParOf" srcId="{6A20FEC1-C6EF-4469-886F-1FB4E4E06963}" destId="{F0A86B52-E2FF-4D63-93A1-E61D8377C34A}" srcOrd="6" destOrd="0" presId="urn:microsoft.com/office/officeart/2005/8/layout/cycle5"/>
    <dgm:cxn modelId="{0232E754-3929-8C43-8B52-A1B50E51F5A8}" type="presParOf" srcId="{6A20FEC1-C6EF-4469-886F-1FB4E4E06963}" destId="{FDCC661F-5906-4C2E-95FD-42BD7C141BE9}" srcOrd="7" destOrd="0" presId="urn:microsoft.com/office/officeart/2005/8/layout/cycle5"/>
    <dgm:cxn modelId="{49F6820A-9486-0F4A-A9B8-F8EFDE0771C9}" type="presParOf" srcId="{6A20FEC1-C6EF-4469-886F-1FB4E4E06963}" destId="{A9CD118D-5A7B-4B7B-BEB0-016F1E217120}" srcOrd="8" destOrd="0" presId="urn:microsoft.com/office/officeart/2005/8/layout/cycle5"/>
    <dgm:cxn modelId="{82ECE83E-B18A-5749-A614-A5FBB2A1A414}" type="presParOf" srcId="{6A20FEC1-C6EF-4469-886F-1FB4E4E06963}" destId="{4BA36C64-20B8-A14E-8759-154A58F6D6C3}" srcOrd="9" destOrd="0" presId="urn:microsoft.com/office/officeart/2005/8/layout/cycle5"/>
    <dgm:cxn modelId="{EBEB0131-D11F-C64D-81D3-6C3220BFF3B2}" type="presParOf" srcId="{6A20FEC1-C6EF-4469-886F-1FB4E4E06963}" destId="{6C64C368-C8AD-DC46-9E87-FF501AEF864A}" srcOrd="10" destOrd="0" presId="urn:microsoft.com/office/officeart/2005/8/layout/cycle5"/>
    <dgm:cxn modelId="{AE2D904B-8B95-C24B-88F2-318FFE1BEF7C}" type="presParOf" srcId="{6A20FEC1-C6EF-4469-886F-1FB4E4E06963}" destId="{6A2CC0A6-BC38-5041-A60B-0DABCA6762C7}" srcOrd="11" destOrd="0" presId="urn:microsoft.com/office/officeart/2005/8/layout/cycle5"/>
    <dgm:cxn modelId="{F665010A-84FA-5F44-B618-8A72C9924052}" type="presParOf" srcId="{6A20FEC1-C6EF-4469-886F-1FB4E4E06963}" destId="{1E7C3E94-8CB6-456F-B0D4-B3FA407A51A6}" srcOrd="12" destOrd="0" presId="urn:microsoft.com/office/officeart/2005/8/layout/cycle5"/>
    <dgm:cxn modelId="{32651E1F-97E0-E047-9E74-55E3C28A543D}" type="presParOf" srcId="{6A20FEC1-C6EF-4469-886F-1FB4E4E06963}" destId="{E838B6B8-75DF-4528-9C2A-BB7A7D07CE89}" srcOrd="13" destOrd="0" presId="urn:microsoft.com/office/officeart/2005/8/layout/cycle5"/>
    <dgm:cxn modelId="{47A1A344-E277-124A-A572-1593DC1D8826}" type="presParOf" srcId="{6A20FEC1-C6EF-4469-886F-1FB4E4E06963}" destId="{0FD4A519-10D4-4EE7-AC3E-EBD7D85740E2}" srcOrd="14" destOrd="0" presId="urn:microsoft.com/office/officeart/2005/8/layout/cycle5"/>
    <dgm:cxn modelId="{72CCBC9E-92DB-D94F-96C6-09873AF6ECD3}" type="presParOf" srcId="{6A20FEC1-C6EF-4469-886F-1FB4E4E06963}" destId="{25E735C8-6CA7-48F9-B4AF-4D9B92978769}" srcOrd="15" destOrd="0" presId="urn:microsoft.com/office/officeart/2005/8/layout/cycle5"/>
    <dgm:cxn modelId="{9C8A73A2-FB0C-384A-9C78-69C793958A4B}" type="presParOf" srcId="{6A20FEC1-C6EF-4469-886F-1FB4E4E06963}" destId="{EC522338-C25D-4866-ABF3-7A3BB86AF8C6}" srcOrd="16" destOrd="0" presId="urn:microsoft.com/office/officeart/2005/8/layout/cycle5"/>
    <dgm:cxn modelId="{2C4BAACB-7E9D-5647-A90E-EC8290E12133}" type="presParOf" srcId="{6A20FEC1-C6EF-4469-886F-1FB4E4E06963}" destId="{7DFDE678-6B1C-4BBC-A38E-46FB50420688}" srcOrd="17" destOrd="0" presId="urn:microsoft.com/office/officeart/2005/8/layout/cycle5"/>
    <dgm:cxn modelId="{4108C02D-3A31-2A4E-AA54-F2A02890F56A}" type="presParOf" srcId="{6A20FEC1-C6EF-4469-886F-1FB4E4E06963}" destId="{E2536CDD-7DBF-4C6B-85BF-882FE6A71FDF}" srcOrd="18" destOrd="0" presId="urn:microsoft.com/office/officeart/2005/8/layout/cycle5"/>
    <dgm:cxn modelId="{0F82B3FB-5D6F-2F45-A4CF-1213F86C235F}" type="presParOf" srcId="{6A20FEC1-C6EF-4469-886F-1FB4E4E06963}" destId="{6D500B74-16A3-4CA0-A0E3-C2CBAAB4F994}" srcOrd="19" destOrd="0" presId="urn:microsoft.com/office/officeart/2005/8/layout/cycle5"/>
    <dgm:cxn modelId="{473F957A-19B3-9742-AF14-413CC82BAB19}" type="presParOf" srcId="{6A20FEC1-C6EF-4469-886F-1FB4E4E06963}" destId="{049616A8-A793-4C77-8E33-8F4622C118F7}" srcOrd="20" destOrd="0" presId="urn:microsoft.com/office/officeart/2005/8/layout/cycle5"/>
    <dgm:cxn modelId="{52D0AE39-1F89-C347-AB83-45C2DF6384FD}" type="presParOf" srcId="{6A20FEC1-C6EF-4469-886F-1FB4E4E06963}" destId="{3204064E-86B9-4A1D-AC40-6B3607D41628}" srcOrd="21" destOrd="0" presId="urn:microsoft.com/office/officeart/2005/8/layout/cycle5"/>
    <dgm:cxn modelId="{AA5D59C7-5C66-B340-AA44-B40F4ABC1CE6}" type="presParOf" srcId="{6A20FEC1-C6EF-4469-886F-1FB4E4E06963}" destId="{285E9CCE-C7D2-4139-86F0-64E7E1C35BC1}" srcOrd="22" destOrd="0" presId="urn:microsoft.com/office/officeart/2005/8/layout/cycle5"/>
    <dgm:cxn modelId="{84C7E8B5-EC31-144B-9176-5B6434620208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Plan</a:t>
          </a:r>
          <a:endParaRPr lang="en-US" sz="2000" dirty="0">
            <a:solidFill>
              <a:schemeClr val="tx1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E84B4E05-2A56-4007-BB8F-D998C4A01B44}" type="presOf" srcId="{F97789DC-0FAD-4C2E-AB9D-457E85023924}" destId="{7DFDE678-6B1C-4BBC-A38E-46FB50420688}" srcOrd="0" destOrd="0" presId="urn:microsoft.com/office/officeart/2005/8/layout/cycle5"/>
    <dgm:cxn modelId="{085EB1EB-7DC6-4ADF-AED2-3D09936980F4}" type="presOf" srcId="{A8FAAA24-3DB7-4AFE-8D6E-1FF127F6A8FE}" destId="{E2536CDD-7DBF-4C6B-85BF-882FE6A71FDF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1ED3DB48-1445-4358-A6E4-60963DB170AC}" type="presOf" srcId="{661A4A79-0AAA-4C36-BEAB-A61C849008FA}" destId="{25E735C8-6CA7-48F9-B4AF-4D9B92978769}" srcOrd="0" destOrd="0" presId="urn:microsoft.com/office/officeart/2005/8/layout/cycle5"/>
    <dgm:cxn modelId="{3DC614C8-297A-4127-9015-F717D8F50222}" type="presOf" srcId="{CA9A9111-DB94-5549-9608-EEE6A3A2D980}" destId="{4BA36C64-20B8-A14E-8759-154A58F6D6C3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DECA928B-E14F-47F3-92F3-6CE8847F7A93}" type="presOf" srcId="{16A220BF-2A6B-A246-BD86-15A7663B08AE}" destId="{3BACACFC-1124-AF4D-BBB2-76FDB50352A6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16C564B1-364E-4E9C-8AF0-53215A037150}" type="presOf" srcId="{97D4A84A-FD53-4C89-8766-B5C0A5025285}" destId="{F0A86B52-E2FF-4D63-93A1-E61D8377C34A}" srcOrd="0" destOrd="0" presId="urn:microsoft.com/office/officeart/2005/8/layout/cycle5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9BE5BC56-3B6E-460C-A063-ECE5B829856F}" type="presOf" srcId="{78A95A28-5B18-4CAB-A8F7-FCAAA6066699}" destId="{3204064E-86B9-4A1D-AC40-6B3607D41628}" srcOrd="0" destOrd="0" presId="urn:microsoft.com/office/officeart/2005/8/layout/cycle5"/>
    <dgm:cxn modelId="{15A1D4D7-D306-41C8-B418-F8DA1DAF38F9}" type="presOf" srcId="{8ED530B9-2AE0-4731-B182-B27C1D10B60C}" destId="{049616A8-A793-4C77-8E33-8F4622C118F7}" srcOrd="0" destOrd="0" presId="urn:microsoft.com/office/officeart/2005/8/layout/cycle5"/>
    <dgm:cxn modelId="{504357B2-C7E9-43B8-8EDC-30CB256F95DB}" type="presOf" srcId="{65053B36-E459-4699-9118-038C8F52F23D}" destId="{6A20FEC1-C6EF-4469-886F-1FB4E4E06963}" srcOrd="0" destOrd="0" presId="urn:microsoft.com/office/officeart/2005/8/layout/cycle5"/>
    <dgm:cxn modelId="{6FCE9B0E-15EF-407A-8BF7-04BEFC7F5A83}" type="presOf" srcId="{D826B2FE-5AC9-47EE-AEB3-142395FBDE71}" destId="{1E7C3E94-8CB6-456F-B0D4-B3FA407A51A6}" srcOrd="0" destOrd="0" presId="urn:microsoft.com/office/officeart/2005/8/layout/cycle5"/>
    <dgm:cxn modelId="{CCBD914A-B36F-44F0-AA4D-67EC14958E08}" type="presOf" srcId="{5FD615BE-97D0-4C69-8037-060D7CF45582}" destId="{A9CD118D-5A7B-4B7B-BEB0-016F1E217120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4F571F26-2734-4219-92DF-FACEC7564A0A}" type="presOf" srcId="{167BEB73-3A00-7345-985F-605B40EEBA4D}" destId="{9ED3D520-3DE0-864B-ACAB-5B591616A6D9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302B1F39-4BCF-4E97-8DF4-F69BA3FBF97C}" type="presOf" srcId="{E81A7496-7C34-4DBF-9C3D-D0A2A73191C8}" destId="{0FD4A519-10D4-4EE7-AC3E-EBD7D85740E2}" srcOrd="0" destOrd="0" presId="urn:microsoft.com/office/officeart/2005/8/layout/cycle5"/>
    <dgm:cxn modelId="{02A7B82F-92DA-4C47-B8C6-EF3E32B1C094}" type="presOf" srcId="{03570386-4604-4B40-84F0-E9CB1E7DA604}" destId="{8864FD29-B527-0A45-AF38-136A7CA3EA73}" srcOrd="0" destOrd="0" presId="urn:microsoft.com/office/officeart/2005/8/layout/cycle5"/>
    <dgm:cxn modelId="{25F86A87-E590-47E8-B248-7F4081CFCD4E}" type="presOf" srcId="{DA16D8F2-7AA0-43B2-99A1-9E110743886E}" destId="{19FF4228-BCF6-4DBF-AEE0-CF82A986A726}" srcOrd="0" destOrd="0" presId="urn:microsoft.com/office/officeart/2005/8/layout/cycle5"/>
    <dgm:cxn modelId="{1FD70D2A-6CC0-423D-ACEE-9402B2E1DF1D}" type="presOf" srcId="{4AD66445-1D35-5E4B-97CB-F1868A81F976}" destId="{F21E2F18-F043-2846-95DB-CBAA147D529B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A4BE9EA0-DCD3-4DE9-B06D-8BCF40128942}" type="presOf" srcId="{99C07F7C-24F7-F44B-8AEB-A4EC5174B3B9}" destId="{6A2CC0A6-BC38-5041-A60B-0DABCA6762C7}" srcOrd="0" destOrd="0" presId="urn:microsoft.com/office/officeart/2005/8/layout/cycle5"/>
    <dgm:cxn modelId="{273E31D6-4917-4651-9FF7-AA3A60E3BC15}" type="presParOf" srcId="{6A20FEC1-C6EF-4469-886F-1FB4E4E06963}" destId="{F21E2F18-F043-2846-95DB-CBAA147D529B}" srcOrd="0" destOrd="0" presId="urn:microsoft.com/office/officeart/2005/8/layout/cycle5"/>
    <dgm:cxn modelId="{4E237993-62C6-4417-9A54-83DEC2756627}" type="presParOf" srcId="{6A20FEC1-C6EF-4469-886F-1FB4E4E06963}" destId="{3DAA6B48-225A-4840-B4FD-B5777A24A577}" srcOrd="1" destOrd="0" presId="urn:microsoft.com/office/officeart/2005/8/layout/cycle5"/>
    <dgm:cxn modelId="{F472E4D4-0CC4-418C-8767-ABF20C2CF1C8}" type="presParOf" srcId="{6A20FEC1-C6EF-4469-886F-1FB4E4E06963}" destId="{8864FD29-B527-0A45-AF38-136A7CA3EA73}" srcOrd="2" destOrd="0" presId="urn:microsoft.com/office/officeart/2005/8/layout/cycle5"/>
    <dgm:cxn modelId="{6C402D77-5355-4478-847A-171579D3224A}" type="presParOf" srcId="{6A20FEC1-C6EF-4469-886F-1FB4E4E06963}" destId="{9ED3D520-3DE0-864B-ACAB-5B591616A6D9}" srcOrd="3" destOrd="0" presId="urn:microsoft.com/office/officeart/2005/8/layout/cycle5"/>
    <dgm:cxn modelId="{1F7FC91B-51B8-4020-ADB4-B525EFEF3681}" type="presParOf" srcId="{6A20FEC1-C6EF-4469-886F-1FB4E4E06963}" destId="{C1125BC2-4A5A-5C43-8663-E2876B3EEBFA}" srcOrd="4" destOrd="0" presId="urn:microsoft.com/office/officeart/2005/8/layout/cycle5"/>
    <dgm:cxn modelId="{CC0CEE9B-1485-48EA-B791-FACDA0FB5FE0}" type="presParOf" srcId="{6A20FEC1-C6EF-4469-886F-1FB4E4E06963}" destId="{3BACACFC-1124-AF4D-BBB2-76FDB50352A6}" srcOrd="5" destOrd="0" presId="urn:microsoft.com/office/officeart/2005/8/layout/cycle5"/>
    <dgm:cxn modelId="{EC9B7B51-19B8-4A8F-807A-A691314468CB}" type="presParOf" srcId="{6A20FEC1-C6EF-4469-886F-1FB4E4E06963}" destId="{F0A86B52-E2FF-4D63-93A1-E61D8377C34A}" srcOrd="6" destOrd="0" presId="urn:microsoft.com/office/officeart/2005/8/layout/cycle5"/>
    <dgm:cxn modelId="{A6B08A09-0303-4516-A824-1BB06FE999FB}" type="presParOf" srcId="{6A20FEC1-C6EF-4469-886F-1FB4E4E06963}" destId="{FDCC661F-5906-4C2E-95FD-42BD7C141BE9}" srcOrd="7" destOrd="0" presId="urn:microsoft.com/office/officeart/2005/8/layout/cycle5"/>
    <dgm:cxn modelId="{6C2B2550-0E59-40CA-B91D-5703224187D6}" type="presParOf" srcId="{6A20FEC1-C6EF-4469-886F-1FB4E4E06963}" destId="{A9CD118D-5A7B-4B7B-BEB0-016F1E217120}" srcOrd="8" destOrd="0" presId="urn:microsoft.com/office/officeart/2005/8/layout/cycle5"/>
    <dgm:cxn modelId="{3AD393CE-81FA-4077-A126-7F512AD74EE7}" type="presParOf" srcId="{6A20FEC1-C6EF-4469-886F-1FB4E4E06963}" destId="{4BA36C64-20B8-A14E-8759-154A58F6D6C3}" srcOrd="9" destOrd="0" presId="urn:microsoft.com/office/officeart/2005/8/layout/cycle5"/>
    <dgm:cxn modelId="{DFA865D7-1714-4863-8051-18FD0602B964}" type="presParOf" srcId="{6A20FEC1-C6EF-4469-886F-1FB4E4E06963}" destId="{6C64C368-C8AD-DC46-9E87-FF501AEF864A}" srcOrd="10" destOrd="0" presId="urn:microsoft.com/office/officeart/2005/8/layout/cycle5"/>
    <dgm:cxn modelId="{E17C5BB2-D421-4166-81AF-C4D2170F3861}" type="presParOf" srcId="{6A20FEC1-C6EF-4469-886F-1FB4E4E06963}" destId="{6A2CC0A6-BC38-5041-A60B-0DABCA6762C7}" srcOrd="11" destOrd="0" presId="urn:microsoft.com/office/officeart/2005/8/layout/cycle5"/>
    <dgm:cxn modelId="{58754D9B-8DA7-4D7C-BD9C-22E24D27C7CE}" type="presParOf" srcId="{6A20FEC1-C6EF-4469-886F-1FB4E4E06963}" destId="{1E7C3E94-8CB6-456F-B0D4-B3FA407A51A6}" srcOrd="12" destOrd="0" presId="urn:microsoft.com/office/officeart/2005/8/layout/cycle5"/>
    <dgm:cxn modelId="{42EF107B-D3F2-4A3C-8968-E8F1E7EB3162}" type="presParOf" srcId="{6A20FEC1-C6EF-4469-886F-1FB4E4E06963}" destId="{E838B6B8-75DF-4528-9C2A-BB7A7D07CE89}" srcOrd="13" destOrd="0" presId="urn:microsoft.com/office/officeart/2005/8/layout/cycle5"/>
    <dgm:cxn modelId="{30CDD588-9C3D-481D-8E84-01C137E0A04F}" type="presParOf" srcId="{6A20FEC1-C6EF-4469-886F-1FB4E4E06963}" destId="{0FD4A519-10D4-4EE7-AC3E-EBD7D85740E2}" srcOrd="14" destOrd="0" presId="urn:microsoft.com/office/officeart/2005/8/layout/cycle5"/>
    <dgm:cxn modelId="{7D51BF3C-5EC9-4F88-81A7-CFCF2FA50B7F}" type="presParOf" srcId="{6A20FEC1-C6EF-4469-886F-1FB4E4E06963}" destId="{25E735C8-6CA7-48F9-B4AF-4D9B92978769}" srcOrd="15" destOrd="0" presId="urn:microsoft.com/office/officeart/2005/8/layout/cycle5"/>
    <dgm:cxn modelId="{9F17515A-9BB1-4816-80AD-CA43F8C73476}" type="presParOf" srcId="{6A20FEC1-C6EF-4469-886F-1FB4E4E06963}" destId="{EC522338-C25D-4866-ABF3-7A3BB86AF8C6}" srcOrd="16" destOrd="0" presId="urn:microsoft.com/office/officeart/2005/8/layout/cycle5"/>
    <dgm:cxn modelId="{82DCB99D-E11A-4198-B876-DFCD637074AE}" type="presParOf" srcId="{6A20FEC1-C6EF-4469-886F-1FB4E4E06963}" destId="{7DFDE678-6B1C-4BBC-A38E-46FB50420688}" srcOrd="17" destOrd="0" presId="urn:microsoft.com/office/officeart/2005/8/layout/cycle5"/>
    <dgm:cxn modelId="{CFBD498C-5A01-4715-99D8-9FFDF799E701}" type="presParOf" srcId="{6A20FEC1-C6EF-4469-886F-1FB4E4E06963}" destId="{E2536CDD-7DBF-4C6B-85BF-882FE6A71FDF}" srcOrd="18" destOrd="0" presId="urn:microsoft.com/office/officeart/2005/8/layout/cycle5"/>
    <dgm:cxn modelId="{026C74BA-69CD-4F05-B8E2-6AD3DDFF69DC}" type="presParOf" srcId="{6A20FEC1-C6EF-4469-886F-1FB4E4E06963}" destId="{6D500B74-16A3-4CA0-A0E3-C2CBAAB4F994}" srcOrd="19" destOrd="0" presId="urn:microsoft.com/office/officeart/2005/8/layout/cycle5"/>
    <dgm:cxn modelId="{422E100F-C399-4651-826A-2DA715912FD9}" type="presParOf" srcId="{6A20FEC1-C6EF-4469-886F-1FB4E4E06963}" destId="{049616A8-A793-4C77-8E33-8F4622C118F7}" srcOrd="20" destOrd="0" presId="urn:microsoft.com/office/officeart/2005/8/layout/cycle5"/>
    <dgm:cxn modelId="{C7EBA8F3-002C-43FD-92CB-1E63F7696BEC}" type="presParOf" srcId="{6A20FEC1-C6EF-4469-886F-1FB4E4E06963}" destId="{3204064E-86B9-4A1D-AC40-6B3607D41628}" srcOrd="21" destOrd="0" presId="urn:microsoft.com/office/officeart/2005/8/layout/cycle5"/>
    <dgm:cxn modelId="{E9200D0C-CBED-48E0-A8A2-4155B058FACB}" type="presParOf" srcId="{6A20FEC1-C6EF-4469-886F-1FB4E4E06963}" destId="{285E9CCE-C7D2-4139-86F0-64E7E1C35BC1}" srcOrd="22" destOrd="0" presId="urn:microsoft.com/office/officeart/2005/8/layout/cycle5"/>
    <dgm:cxn modelId="{4F67178E-4BDE-4082-A133-836E97A233BD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Collect</a:t>
          </a:r>
          <a:endParaRPr lang="en-US" sz="2000" dirty="0">
            <a:solidFill>
              <a:schemeClr val="tx1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8EF31E2B-A569-4497-A04B-6697371B978A}" type="presOf" srcId="{4AD66445-1D35-5E4B-97CB-F1868A81F976}" destId="{F21E2F18-F043-2846-95DB-CBAA147D529B}" srcOrd="0" destOrd="0" presId="urn:microsoft.com/office/officeart/2005/8/layout/cycle5"/>
    <dgm:cxn modelId="{0481B725-8597-41D8-8147-2401694369C0}" type="presOf" srcId="{167BEB73-3A00-7345-985F-605B40EEBA4D}" destId="{9ED3D520-3DE0-864B-ACAB-5B591616A6D9}" srcOrd="0" destOrd="0" presId="urn:microsoft.com/office/officeart/2005/8/layout/cycle5"/>
    <dgm:cxn modelId="{7D8EA23C-C332-48F5-A4DC-1EEAAAF29E32}" type="presOf" srcId="{8ED530B9-2AE0-4731-B182-B27C1D10B60C}" destId="{049616A8-A793-4C77-8E33-8F4622C118F7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83C82B31-B7F9-47A4-9945-8A285D4C480A}" type="presOf" srcId="{03570386-4604-4B40-84F0-E9CB1E7DA604}" destId="{8864FD29-B527-0A45-AF38-136A7CA3EA73}" srcOrd="0" destOrd="0" presId="urn:microsoft.com/office/officeart/2005/8/layout/cycle5"/>
    <dgm:cxn modelId="{402BE3BD-C79B-45B5-AA13-9DA329C1C790}" type="presOf" srcId="{65053B36-E459-4699-9118-038C8F52F23D}" destId="{6A20FEC1-C6EF-4469-886F-1FB4E4E06963}" srcOrd="0" destOrd="0" presId="urn:microsoft.com/office/officeart/2005/8/layout/cycle5"/>
    <dgm:cxn modelId="{D326A6C6-1E3B-48FC-B365-EB25A8B54E6A}" type="presOf" srcId="{5FD615BE-97D0-4C69-8037-060D7CF45582}" destId="{A9CD118D-5A7B-4B7B-BEB0-016F1E217120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C17155FA-C042-4D7A-9761-80D934B7F16E}" type="presOf" srcId="{661A4A79-0AAA-4C36-BEAB-A61C849008FA}" destId="{25E735C8-6CA7-48F9-B4AF-4D9B92978769}" srcOrd="0" destOrd="0" presId="urn:microsoft.com/office/officeart/2005/8/layout/cycle5"/>
    <dgm:cxn modelId="{3E19994F-E33B-40E8-A6D1-10C444C4D6DD}" type="presOf" srcId="{D826B2FE-5AC9-47EE-AEB3-142395FBDE71}" destId="{1E7C3E94-8CB6-456F-B0D4-B3FA407A51A6}" srcOrd="0" destOrd="0" presId="urn:microsoft.com/office/officeart/2005/8/layout/cycle5"/>
    <dgm:cxn modelId="{29A6898E-19F1-4E1B-81F1-2A902E9B613E}" type="presOf" srcId="{A8FAAA24-3DB7-4AFE-8D6E-1FF127F6A8FE}" destId="{E2536CDD-7DBF-4C6B-85BF-882FE6A71FDF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E54D03AB-26F7-4E8F-A616-F4C0E4EC6FDF}" type="presOf" srcId="{97D4A84A-FD53-4C89-8766-B5C0A5025285}" destId="{F0A86B52-E2FF-4D63-93A1-E61D8377C34A}" srcOrd="0" destOrd="0" presId="urn:microsoft.com/office/officeart/2005/8/layout/cycle5"/>
    <dgm:cxn modelId="{F4EFC53D-012A-44B6-B205-843C8DCF6433}" type="presOf" srcId="{99C07F7C-24F7-F44B-8AEB-A4EC5174B3B9}" destId="{6A2CC0A6-BC38-5041-A60B-0DABCA6762C7}" srcOrd="0" destOrd="0" presId="urn:microsoft.com/office/officeart/2005/8/layout/cycle5"/>
    <dgm:cxn modelId="{B5481EBC-F84D-41A2-B660-3BB0F3DA3254}" type="presOf" srcId="{78A95A28-5B18-4CAB-A8F7-FCAAA6066699}" destId="{3204064E-86B9-4A1D-AC40-6B3607D41628}" srcOrd="0" destOrd="0" presId="urn:microsoft.com/office/officeart/2005/8/layout/cycle5"/>
    <dgm:cxn modelId="{C7FB8093-3AFD-433B-8904-303738089C3C}" type="presOf" srcId="{F97789DC-0FAD-4C2E-AB9D-457E85023924}" destId="{7DFDE678-6B1C-4BBC-A38E-46FB50420688}" srcOrd="0" destOrd="0" presId="urn:microsoft.com/office/officeart/2005/8/layout/cycle5"/>
    <dgm:cxn modelId="{DBD88747-4C20-4F84-AD69-78179BCC1AE2}" type="presOf" srcId="{E81A7496-7C34-4DBF-9C3D-D0A2A73191C8}" destId="{0FD4A519-10D4-4EE7-AC3E-EBD7D85740E2}" srcOrd="0" destOrd="0" presId="urn:microsoft.com/office/officeart/2005/8/layout/cycle5"/>
    <dgm:cxn modelId="{92A14C7E-9FBB-40A6-954C-45460D400DFB}" type="presOf" srcId="{CA9A9111-DB94-5549-9608-EEE6A3A2D980}" destId="{4BA36C64-20B8-A14E-8759-154A58F6D6C3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6608A943-C61E-4687-B093-DC87DE5AA8F6}" type="presOf" srcId="{DA16D8F2-7AA0-43B2-99A1-9E110743886E}" destId="{19FF4228-BCF6-4DBF-AEE0-CF82A986A726}" srcOrd="0" destOrd="0" presId="urn:microsoft.com/office/officeart/2005/8/layout/cycle5"/>
    <dgm:cxn modelId="{0816AF6D-CC07-466A-8BB3-122677D241BF}" type="presOf" srcId="{16A220BF-2A6B-A246-BD86-15A7663B08AE}" destId="{3BACACFC-1124-AF4D-BBB2-76FDB50352A6}" srcOrd="0" destOrd="0" presId="urn:microsoft.com/office/officeart/2005/8/layout/cycle5"/>
    <dgm:cxn modelId="{249190A6-CA1E-442C-9DB0-0ECE96FF7705}" type="presParOf" srcId="{6A20FEC1-C6EF-4469-886F-1FB4E4E06963}" destId="{F21E2F18-F043-2846-95DB-CBAA147D529B}" srcOrd="0" destOrd="0" presId="urn:microsoft.com/office/officeart/2005/8/layout/cycle5"/>
    <dgm:cxn modelId="{8B537B73-E546-4F7C-86FB-294EE7FFF8B2}" type="presParOf" srcId="{6A20FEC1-C6EF-4469-886F-1FB4E4E06963}" destId="{3DAA6B48-225A-4840-B4FD-B5777A24A577}" srcOrd="1" destOrd="0" presId="urn:microsoft.com/office/officeart/2005/8/layout/cycle5"/>
    <dgm:cxn modelId="{3F4EB4D3-7F01-4A8D-A8A9-E8D45AFED581}" type="presParOf" srcId="{6A20FEC1-C6EF-4469-886F-1FB4E4E06963}" destId="{8864FD29-B527-0A45-AF38-136A7CA3EA73}" srcOrd="2" destOrd="0" presId="urn:microsoft.com/office/officeart/2005/8/layout/cycle5"/>
    <dgm:cxn modelId="{924EAAFD-3631-4573-B95D-648B30A966CA}" type="presParOf" srcId="{6A20FEC1-C6EF-4469-886F-1FB4E4E06963}" destId="{9ED3D520-3DE0-864B-ACAB-5B591616A6D9}" srcOrd="3" destOrd="0" presId="urn:microsoft.com/office/officeart/2005/8/layout/cycle5"/>
    <dgm:cxn modelId="{13EB1516-1E2B-46A9-BCC2-B98644F1A49C}" type="presParOf" srcId="{6A20FEC1-C6EF-4469-886F-1FB4E4E06963}" destId="{C1125BC2-4A5A-5C43-8663-E2876B3EEBFA}" srcOrd="4" destOrd="0" presId="urn:microsoft.com/office/officeart/2005/8/layout/cycle5"/>
    <dgm:cxn modelId="{1E5A12D0-4C09-4DF5-8022-C205F42E4388}" type="presParOf" srcId="{6A20FEC1-C6EF-4469-886F-1FB4E4E06963}" destId="{3BACACFC-1124-AF4D-BBB2-76FDB50352A6}" srcOrd="5" destOrd="0" presId="urn:microsoft.com/office/officeart/2005/8/layout/cycle5"/>
    <dgm:cxn modelId="{85B7ED5A-5A33-417A-943B-93C5AB4ABB1D}" type="presParOf" srcId="{6A20FEC1-C6EF-4469-886F-1FB4E4E06963}" destId="{F0A86B52-E2FF-4D63-93A1-E61D8377C34A}" srcOrd="6" destOrd="0" presId="urn:microsoft.com/office/officeart/2005/8/layout/cycle5"/>
    <dgm:cxn modelId="{4989050A-2FC7-47A6-A70A-8C025CE0BD6E}" type="presParOf" srcId="{6A20FEC1-C6EF-4469-886F-1FB4E4E06963}" destId="{FDCC661F-5906-4C2E-95FD-42BD7C141BE9}" srcOrd="7" destOrd="0" presId="urn:microsoft.com/office/officeart/2005/8/layout/cycle5"/>
    <dgm:cxn modelId="{54FC2333-09E0-497B-9280-AF7F8FE03640}" type="presParOf" srcId="{6A20FEC1-C6EF-4469-886F-1FB4E4E06963}" destId="{A9CD118D-5A7B-4B7B-BEB0-016F1E217120}" srcOrd="8" destOrd="0" presId="urn:microsoft.com/office/officeart/2005/8/layout/cycle5"/>
    <dgm:cxn modelId="{3AF83A88-87B4-4F2B-AB76-6AF236E2FBF5}" type="presParOf" srcId="{6A20FEC1-C6EF-4469-886F-1FB4E4E06963}" destId="{4BA36C64-20B8-A14E-8759-154A58F6D6C3}" srcOrd="9" destOrd="0" presId="urn:microsoft.com/office/officeart/2005/8/layout/cycle5"/>
    <dgm:cxn modelId="{77B2A145-581A-41ED-AA45-EAAE5A411563}" type="presParOf" srcId="{6A20FEC1-C6EF-4469-886F-1FB4E4E06963}" destId="{6C64C368-C8AD-DC46-9E87-FF501AEF864A}" srcOrd="10" destOrd="0" presId="urn:microsoft.com/office/officeart/2005/8/layout/cycle5"/>
    <dgm:cxn modelId="{26F56422-6E9E-46F0-B410-07603892597F}" type="presParOf" srcId="{6A20FEC1-C6EF-4469-886F-1FB4E4E06963}" destId="{6A2CC0A6-BC38-5041-A60B-0DABCA6762C7}" srcOrd="11" destOrd="0" presId="urn:microsoft.com/office/officeart/2005/8/layout/cycle5"/>
    <dgm:cxn modelId="{8938A9D4-D5FC-4AA5-9D6A-4653F89A1CCB}" type="presParOf" srcId="{6A20FEC1-C6EF-4469-886F-1FB4E4E06963}" destId="{1E7C3E94-8CB6-456F-B0D4-B3FA407A51A6}" srcOrd="12" destOrd="0" presId="urn:microsoft.com/office/officeart/2005/8/layout/cycle5"/>
    <dgm:cxn modelId="{E3427D1D-7C13-44B6-A09A-DD1AEF5F9731}" type="presParOf" srcId="{6A20FEC1-C6EF-4469-886F-1FB4E4E06963}" destId="{E838B6B8-75DF-4528-9C2A-BB7A7D07CE89}" srcOrd="13" destOrd="0" presId="urn:microsoft.com/office/officeart/2005/8/layout/cycle5"/>
    <dgm:cxn modelId="{19A6113B-A517-49E9-8719-83F4DBD31D87}" type="presParOf" srcId="{6A20FEC1-C6EF-4469-886F-1FB4E4E06963}" destId="{0FD4A519-10D4-4EE7-AC3E-EBD7D85740E2}" srcOrd="14" destOrd="0" presId="urn:microsoft.com/office/officeart/2005/8/layout/cycle5"/>
    <dgm:cxn modelId="{43A53656-98C6-4E34-B766-C4B968ED4D07}" type="presParOf" srcId="{6A20FEC1-C6EF-4469-886F-1FB4E4E06963}" destId="{25E735C8-6CA7-48F9-B4AF-4D9B92978769}" srcOrd="15" destOrd="0" presId="urn:microsoft.com/office/officeart/2005/8/layout/cycle5"/>
    <dgm:cxn modelId="{F9D5646A-84DF-439C-A9A9-458EB4E20EAE}" type="presParOf" srcId="{6A20FEC1-C6EF-4469-886F-1FB4E4E06963}" destId="{EC522338-C25D-4866-ABF3-7A3BB86AF8C6}" srcOrd="16" destOrd="0" presId="urn:microsoft.com/office/officeart/2005/8/layout/cycle5"/>
    <dgm:cxn modelId="{EED82A71-6DB1-4FC0-87DB-0F013EEBCF94}" type="presParOf" srcId="{6A20FEC1-C6EF-4469-886F-1FB4E4E06963}" destId="{7DFDE678-6B1C-4BBC-A38E-46FB50420688}" srcOrd="17" destOrd="0" presId="urn:microsoft.com/office/officeart/2005/8/layout/cycle5"/>
    <dgm:cxn modelId="{8F7C8BA7-1FF5-44BD-BC4B-5E365E2C77F7}" type="presParOf" srcId="{6A20FEC1-C6EF-4469-886F-1FB4E4E06963}" destId="{E2536CDD-7DBF-4C6B-85BF-882FE6A71FDF}" srcOrd="18" destOrd="0" presId="urn:microsoft.com/office/officeart/2005/8/layout/cycle5"/>
    <dgm:cxn modelId="{34218B62-718B-4776-9BDD-2267604F3C75}" type="presParOf" srcId="{6A20FEC1-C6EF-4469-886F-1FB4E4E06963}" destId="{6D500B74-16A3-4CA0-A0E3-C2CBAAB4F994}" srcOrd="19" destOrd="0" presId="urn:microsoft.com/office/officeart/2005/8/layout/cycle5"/>
    <dgm:cxn modelId="{607E9F0D-0482-4557-A9A0-F7AA4448992A}" type="presParOf" srcId="{6A20FEC1-C6EF-4469-886F-1FB4E4E06963}" destId="{049616A8-A793-4C77-8E33-8F4622C118F7}" srcOrd="20" destOrd="0" presId="urn:microsoft.com/office/officeart/2005/8/layout/cycle5"/>
    <dgm:cxn modelId="{C9C56B0F-5F1B-4BFA-A500-232749F5BAAA}" type="presParOf" srcId="{6A20FEC1-C6EF-4469-886F-1FB4E4E06963}" destId="{3204064E-86B9-4A1D-AC40-6B3607D41628}" srcOrd="21" destOrd="0" presId="urn:microsoft.com/office/officeart/2005/8/layout/cycle5"/>
    <dgm:cxn modelId="{1528039F-AACF-4B64-AAE3-C620217A932A}" type="presParOf" srcId="{6A20FEC1-C6EF-4469-886F-1FB4E4E06963}" destId="{285E9CCE-C7D2-4139-86F0-64E7E1C35BC1}" srcOrd="22" destOrd="0" presId="urn:microsoft.com/office/officeart/2005/8/layout/cycle5"/>
    <dgm:cxn modelId="{B82F823F-1482-47B4-937B-CA3788076322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B4659A1E-80F0-4576-82C9-0A8A02A1DFBC}" type="presOf" srcId="{E81A7496-7C34-4DBF-9C3D-D0A2A73191C8}" destId="{0FD4A519-10D4-4EE7-AC3E-EBD7D85740E2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46B37565-7F77-4C1F-8381-356BB93998EE}" type="presOf" srcId="{03570386-4604-4B40-84F0-E9CB1E7DA604}" destId="{8864FD29-B527-0A45-AF38-136A7CA3EA73}" srcOrd="0" destOrd="0" presId="urn:microsoft.com/office/officeart/2005/8/layout/cycle5"/>
    <dgm:cxn modelId="{9FC92F9D-02AF-400E-B031-FB80CB696C84}" type="presOf" srcId="{CA9A9111-DB94-5549-9608-EEE6A3A2D980}" destId="{4BA36C64-20B8-A14E-8759-154A58F6D6C3}" srcOrd="0" destOrd="0" presId="urn:microsoft.com/office/officeart/2005/8/layout/cycle5"/>
    <dgm:cxn modelId="{DD915FCE-F338-44E8-9FC6-4DF96F965D89}" type="presOf" srcId="{167BEB73-3A00-7345-985F-605B40EEBA4D}" destId="{9ED3D520-3DE0-864B-ACAB-5B591616A6D9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CC41B9C2-5210-4ACA-9C12-0B9742DE1A35}" type="presOf" srcId="{5FD615BE-97D0-4C69-8037-060D7CF45582}" destId="{A9CD118D-5A7B-4B7B-BEB0-016F1E217120}" srcOrd="0" destOrd="0" presId="urn:microsoft.com/office/officeart/2005/8/layout/cycle5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3A3CDAE7-4FC9-4995-ABAB-3BCD8A9F6F02}" type="presOf" srcId="{DA16D8F2-7AA0-43B2-99A1-9E110743886E}" destId="{19FF4228-BCF6-4DBF-AEE0-CF82A986A726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3E75A9F2-61FB-41A5-9B31-ED59656D568D}" type="presOf" srcId="{A8FAAA24-3DB7-4AFE-8D6E-1FF127F6A8FE}" destId="{E2536CDD-7DBF-4C6B-85BF-882FE6A71FDF}" srcOrd="0" destOrd="0" presId="urn:microsoft.com/office/officeart/2005/8/layout/cycle5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AA5D4C31-F1F9-4FEF-AE63-E05BDD5C208B}" type="presOf" srcId="{99C07F7C-24F7-F44B-8AEB-A4EC5174B3B9}" destId="{6A2CC0A6-BC38-5041-A60B-0DABCA6762C7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83775857-405E-48B9-8E9D-9DB5F937202B}" type="presOf" srcId="{78A95A28-5B18-4CAB-A8F7-FCAAA6066699}" destId="{3204064E-86B9-4A1D-AC40-6B3607D41628}" srcOrd="0" destOrd="0" presId="urn:microsoft.com/office/officeart/2005/8/layout/cycle5"/>
    <dgm:cxn modelId="{5045A5F1-2290-4C70-BE26-17D75EDED37B}" type="presOf" srcId="{8ED530B9-2AE0-4731-B182-B27C1D10B60C}" destId="{049616A8-A793-4C77-8E33-8F4622C118F7}" srcOrd="0" destOrd="0" presId="urn:microsoft.com/office/officeart/2005/8/layout/cycle5"/>
    <dgm:cxn modelId="{10B1938F-C7D7-4DD9-AC04-C79F3C758594}" type="presOf" srcId="{16A220BF-2A6B-A246-BD86-15A7663B08AE}" destId="{3BACACFC-1124-AF4D-BBB2-76FDB50352A6}" srcOrd="0" destOrd="0" presId="urn:microsoft.com/office/officeart/2005/8/layout/cycle5"/>
    <dgm:cxn modelId="{60AF3726-48A2-4CEE-9DC1-7646D9E92B3A}" type="presOf" srcId="{D826B2FE-5AC9-47EE-AEB3-142395FBDE71}" destId="{1E7C3E94-8CB6-456F-B0D4-B3FA407A51A6}" srcOrd="0" destOrd="0" presId="urn:microsoft.com/office/officeart/2005/8/layout/cycle5"/>
    <dgm:cxn modelId="{5050DD94-68A7-413D-A374-35E16C6D87B6}" type="presOf" srcId="{661A4A79-0AAA-4C36-BEAB-A61C849008FA}" destId="{25E735C8-6CA7-48F9-B4AF-4D9B92978769}" srcOrd="0" destOrd="0" presId="urn:microsoft.com/office/officeart/2005/8/layout/cycle5"/>
    <dgm:cxn modelId="{48B2C594-EA59-47D0-A6F2-7B5E56A8B001}" type="presOf" srcId="{F97789DC-0FAD-4C2E-AB9D-457E85023924}" destId="{7DFDE678-6B1C-4BBC-A38E-46FB50420688}" srcOrd="0" destOrd="0" presId="urn:microsoft.com/office/officeart/2005/8/layout/cycle5"/>
    <dgm:cxn modelId="{554999BA-C72D-4243-B880-626667DFC3AD}" type="presOf" srcId="{65053B36-E459-4699-9118-038C8F52F23D}" destId="{6A20FEC1-C6EF-4469-886F-1FB4E4E06963}" srcOrd="0" destOrd="0" presId="urn:microsoft.com/office/officeart/2005/8/layout/cycle5"/>
    <dgm:cxn modelId="{2C6EF657-FB5A-4997-9E8E-D5BBAB15C3FD}" type="presOf" srcId="{97D4A84A-FD53-4C89-8766-B5C0A5025285}" destId="{F0A86B52-E2FF-4D63-93A1-E61D8377C34A}" srcOrd="0" destOrd="0" presId="urn:microsoft.com/office/officeart/2005/8/layout/cycle5"/>
    <dgm:cxn modelId="{A6D0235C-5C93-48F8-9C5F-E25E287434DD}" type="presOf" srcId="{4AD66445-1D35-5E4B-97CB-F1868A81F976}" destId="{F21E2F18-F043-2846-95DB-CBAA147D529B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369B11F4-48C3-47CB-9708-BD5D19A5639F}" type="presParOf" srcId="{6A20FEC1-C6EF-4469-886F-1FB4E4E06963}" destId="{F21E2F18-F043-2846-95DB-CBAA147D529B}" srcOrd="0" destOrd="0" presId="urn:microsoft.com/office/officeart/2005/8/layout/cycle5"/>
    <dgm:cxn modelId="{DA0C5596-2F3C-4B5D-A3DA-0FD0031B98CF}" type="presParOf" srcId="{6A20FEC1-C6EF-4469-886F-1FB4E4E06963}" destId="{3DAA6B48-225A-4840-B4FD-B5777A24A577}" srcOrd="1" destOrd="0" presId="urn:microsoft.com/office/officeart/2005/8/layout/cycle5"/>
    <dgm:cxn modelId="{7D80E711-2512-4A9E-B115-DDEF775B7DE2}" type="presParOf" srcId="{6A20FEC1-C6EF-4469-886F-1FB4E4E06963}" destId="{8864FD29-B527-0A45-AF38-136A7CA3EA73}" srcOrd="2" destOrd="0" presId="urn:microsoft.com/office/officeart/2005/8/layout/cycle5"/>
    <dgm:cxn modelId="{CC7A27F5-9FE6-42C6-959A-00360FA813A9}" type="presParOf" srcId="{6A20FEC1-C6EF-4469-886F-1FB4E4E06963}" destId="{9ED3D520-3DE0-864B-ACAB-5B591616A6D9}" srcOrd="3" destOrd="0" presId="urn:microsoft.com/office/officeart/2005/8/layout/cycle5"/>
    <dgm:cxn modelId="{17731C7B-7D5E-41BC-8E1A-2CEEDF060E7E}" type="presParOf" srcId="{6A20FEC1-C6EF-4469-886F-1FB4E4E06963}" destId="{C1125BC2-4A5A-5C43-8663-E2876B3EEBFA}" srcOrd="4" destOrd="0" presId="urn:microsoft.com/office/officeart/2005/8/layout/cycle5"/>
    <dgm:cxn modelId="{490CE262-959F-4E00-8D7B-4EA18B5FF642}" type="presParOf" srcId="{6A20FEC1-C6EF-4469-886F-1FB4E4E06963}" destId="{3BACACFC-1124-AF4D-BBB2-76FDB50352A6}" srcOrd="5" destOrd="0" presId="urn:microsoft.com/office/officeart/2005/8/layout/cycle5"/>
    <dgm:cxn modelId="{8B14EA25-BA8C-4541-9D60-C6D800BE10F0}" type="presParOf" srcId="{6A20FEC1-C6EF-4469-886F-1FB4E4E06963}" destId="{F0A86B52-E2FF-4D63-93A1-E61D8377C34A}" srcOrd="6" destOrd="0" presId="urn:microsoft.com/office/officeart/2005/8/layout/cycle5"/>
    <dgm:cxn modelId="{44E7C361-8316-47B2-BA59-7859B2488DF7}" type="presParOf" srcId="{6A20FEC1-C6EF-4469-886F-1FB4E4E06963}" destId="{FDCC661F-5906-4C2E-95FD-42BD7C141BE9}" srcOrd="7" destOrd="0" presId="urn:microsoft.com/office/officeart/2005/8/layout/cycle5"/>
    <dgm:cxn modelId="{7DDB675C-7052-452C-B598-DFC9A103020D}" type="presParOf" srcId="{6A20FEC1-C6EF-4469-886F-1FB4E4E06963}" destId="{A9CD118D-5A7B-4B7B-BEB0-016F1E217120}" srcOrd="8" destOrd="0" presId="urn:microsoft.com/office/officeart/2005/8/layout/cycle5"/>
    <dgm:cxn modelId="{2EA74CE8-CAD8-4C30-A1EE-017EBA4858C2}" type="presParOf" srcId="{6A20FEC1-C6EF-4469-886F-1FB4E4E06963}" destId="{4BA36C64-20B8-A14E-8759-154A58F6D6C3}" srcOrd="9" destOrd="0" presId="urn:microsoft.com/office/officeart/2005/8/layout/cycle5"/>
    <dgm:cxn modelId="{2FA41E12-D0DB-4D91-A8A0-0F92EFCB4E2C}" type="presParOf" srcId="{6A20FEC1-C6EF-4469-886F-1FB4E4E06963}" destId="{6C64C368-C8AD-DC46-9E87-FF501AEF864A}" srcOrd="10" destOrd="0" presId="urn:microsoft.com/office/officeart/2005/8/layout/cycle5"/>
    <dgm:cxn modelId="{5E4632DB-10C5-4353-BE52-AE18848AD2B7}" type="presParOf" srcId="{6A20FEC1-C6EF-4469-886F-1FB4E4E06963}" destId="{6A2CC0A6-BC38-5041-A60B-0DABCA6762C7}" srcOrd="11" destOrd="0" presId="urn:microsoft.com/office/officeart/2005/8/layout/cycle5"/>
    <dgm:cxn modelId="{88F17A05-A654-4214-872D-6F1FB5014840}" type="presParOf" srcId="{6A20FEC1-C6EF-4469-886F-1FB4E4E06963}" destId="{1E7C3E94-8CB6-456F-B0D4-B3FA407A51A6}" srcOrd="12" destOrd="0" presId="urn:microsoft.com/office/officeart/2005/8/layout/cycle5"/>
    <dgm:cxn modelId="{A0C9F5D9-F554-4032-B3FD-042EB54A3ED8}" type="presParOf" srcId="{6A20FEC1-C6EF-4469-886F-1FB4E4E06963}" destId="{E838B6B8-75DF-4528-9C2A-BB7A7D07CE89}" srcOrd="13" destOrd="0" presId="urn:microsoft.com/office/officeart/2005/8/layout/cycle5"/>
    <dgm:cxn modelId="{2B422EA1-1786-4721-88D6-B33D5FC084A2}" type="presParOf" srcId="{6A20FEC1-C6EF-4469-886F-1FB4E4E06963}" destId="{0FD4A519-10D4-4EE7-AC3E-EBD7D85740E2}" srcOrd="14" destOrd="0" presId="urn:microsoft.com/office/officeart/2005/8/layout/cycle5"/>
    <dgm:cxn modelId="{91700D64-6D42-450E-9312-3C481CC41211}" type="presParOf" srcId="{6A20FEC1-C6EF-4469-886F-1FB4E4E06963}" destId="{25E735C8-6CA7-48F9-B4AF-4D9B92978769}" srcOrd="15" destOrd="0" presId="urn:microsoft.com/office/officeart/2005/8/layout/cycle5"/>
    <dgm:cxn modelId="{FEE1610D-DDE3-4A9F-AFEC-6A668F6BA47F}" type="presParOf" srcId="{6A20FEC1-C6EF-4469-886F-1FB4E4E06963}" destId="{EC522338-C25D-4866-ABF3-7A3BB86AF8C6}" srcOrd="16" destOrd="0" presId="urn:microsoft.com/office/officeart/2005/8/layout/cycle5"/>
    <dgm:cxn modelId="{2523E901-0381-4865-AEDF-7D2DE95DB0DA}" type="presParOf" srcId="{6A20FEC1-C6EF-4469-886F-1FB4E4E06963}" destId="{7DFDE678-6B1C-4BBC-A38E-46FB50420688}" srcOrd="17" destOrd="0" presId="urn:microsoft.com/office/officeart/2005/8/layout/cycle5"/>
    <dgm:cxn modelId="{BBF66593-3BD7-4E56-89DE-701BC8890291}" type="presParOf" srcId="{6A20FEC1-C6EF-4469-886F-1FB4E4E06963}" destId="{E2536CDD-7DBF-4C6B-85BF-882FE6A71FDF}" srcOrd="18" destOrd="0" presId="urn:microsoft.com/office/officeart/2005/8/layout/cycle5"/>
    <dgm:cxn modelId="{7A82858B-7229-404B-8E15-32C3E07418F3}" type="presParOf" srcId="{6A20FEC1-C6EF-4469-886F-1FB4E4E06963}" destId="{6D500B74-16A3-4CA0-A0E3-C2CBAAB4F994}" srcOrd="19" destOrd="0" presId="urn:microsoft.com/office/officeart/2005/8/layout/cycle5"/>
    <dgm:cxn modelId="{2240AA74-B7DB-4273-BDF7-400DED5E44EE}" type="presParOf" srcId="{6A20FEC1-C6EF-4469-886F-1FB4E4E06963}" destId="{049616A8-A793-4C77-8E33-8F4622C118F7}" srcOrd="20" destOrd="0" presId="urn:microsoft.com/office/officeart/2005/8/layout/cycle5"/>
    <dgm:cxn modelId="{469D8593-3716-4F98-AFC1-5F760856C3BC}" type="presParOf" srcId="{6A20FEC1-C6EF-4469-886F-1FB4E4E06963}" destId="{3204064E-86B9-4A1D-AC40-6B3607D41628}" srcOrd="21" destOrd="0" presId="urn:microsoft.com/office/officeart/2005/8/layout/cycle5"/>
    <dgm:cxn modelId="{CAAA92DF-0272-4052-8592-9EB7D89C3B93}" type="presParOf" srcId="{6A20FEC1-C6EF-4469-886F-1FB4E4E06963}" destId="{285E9CCE-C7D2-4139-86F0-64E7E1C35BC1}" srcOrd="22" destOrd="0" presId="urn:microsoft.com/office/officeart/2005/8/layout/cycle5"/>
    <dgm:cxn modelId="{1B88E741-EC95-430D-B8F5-F9D796C9E376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Describe</a:t>
          </a:r>
          <a:endParaRPr lang="en-US" sz="2000" b="1" dirty="0">
            <a:solidFill>
              <a:schemeClr val="tx1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79159666-987C-416A-9B21-FDDC87E8AFE2}" type="presOf" srcId="{E81A7496-7C34-4DBF-9C3D-D0A2A73191C8}" destId="{0FD4A519-10D4-4EE7-AC3E-EBD7D85740E2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3CDFB11F-D6CD-43C1-BF1C-A5944E044E6D}" type="presOf" srcId="{167BEB73-3A00-7345-985F-605B40EEBA4D}" destId="{9ED3D520-3DE0-864B-ACAB-5B591616A6D9}" srcOrd="0" destOrd="0" presId="urn:microsoft.com/office/officeart/2005/8/layout/cycle5"/>
    <dgm:cxn modelId="{5E620625-91E8-4ED3-9971-5096899B9BA5}" type="presOf" srcId="{D826B2FE-5AC9-47EE-AEB3-142395FBDE71}" destId="{1E7C3E94-8CB6-456F-B0D4-B3FA407A51A6}" srcOrd="0" destOrd="0" presId="urn:microsoft.com/office/officeart/2005/8/layout/cycle5"/>
    <dgm:cxn modelId="{D9648121-E330-4C6D-8406-20141476BE8C}" type="presOf" srcId="{661A4A79-0AAA-4C36-BEAB-A61C849008FA}" destId="{25E735C8-6CA7-48F9-B4AF-4D9B92978769}" srcOrd="0" destOrd="0" presId="urn:microsoft.com/office/officeart/2005/8/layout/cycle5"/>
    <dgm:cxn modelId="{C12A3F6C-F8F1-4CA1-BD3D-152402651627}" type="presOf" srcId="{5FD615BE-97D0-4C69-8037-060D7CF45582}" destId="{A9CD118D-5A7B-4B7B-BEB0-016F1E217120}" srcOrd="0" destOrd="0" presId="urn:microsoft.com/office/officeart/2005/8/layout/cycle5"/>
    <dgm:cxn modelId="{4D59D8BC-AF55-4BAE-B39F-F8445D3517C1}" type="presOf" srcId="{CA9A9111-DB94-5549-9608-EEE6A3A2D980}" destId="{4BA36C64-20B8-A14E-8759-154A58F6D6C3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13986433-B0B5-4AB3-A5B2-74B983AC78E4}" type="presOf" srcId="{DA16D8F2-7AA0-43B2-99A1-9E110743886E}" destId="{19FF4228-BCF6-4DBF-AEE0-CF82A986A726}" srcOrd="0" destOrd="0" presId="urn:microsoft.com/office/officeart/2005/8/layout/cycle5"/>
    <dgm:cxn modelId="{DEF6CB6D-FE5F-4091-AD45-47E781B6A3C0}" type="presOf" srcId="{99C07F7C-24F7-F44B-8AEB-A4EC5174B3B9}" destId="{6A2CC0A6-BC38-5041-A60B-0DABCA6762C7}" srcOrd="0" destOrd="0" presId="urn:microsoft.com/office/officeart/2005/8/layout/cycle5"/>
    <dgm:cxn modelId="{8D366FBA-C208-4BD3-AD5D-9E15D42C99F8}" type="presOf" srcId="{4AD66445-1D35-5E4B-97CB-F1868A81F976}" destId="{F21E2F18-F043-2846-95DB-CBAA147D529B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B4BC68AA-AB0F-494D-9014-CB38C7E3022A}" type="presOf" srcId="{16A220BF-2A6B-A246-BD86-15A7663B08AE}" destId="{3BACACFC-1124-AF4D-BBB2-76FDB50352A6}" srcOrd="0" destOrd="0" presId="urn:microsoft.com/office/officeart/2005/8/layout/cycle5"/>
    <dgm:cxn modelId="{1AC8E23B-4C20-4E61-86D0-25305E058FEE}" type="presOf" srcId="{65053B36-E459-4699-9118-038C8F52F23D}" destId="{6A20FEC1-C6EF-4469-886F-1FB4E4E06963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464F2CEF-BF58-476D-862D-8671E02C1F4D}" type="presOf" srcId="{8ED530B9-2AE0-4731-B182-B27C1D10B60C}" destId="{049616A8-A793-4C77-8E33-8F4622C118F7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A05E6D8C-32C5-44DE-98DA-0E64363CDE37}" type="presOf" srcId="{03570386-4604-4B40-84F0-E9CB1E7DA604}" destId="{8864FD29-B527-0A45-AF38-136A7CA3EA73}" srcOrd="0" destOrd="0" presId="urn:microsoft.com/office/officeart/2005/8/layout/cycle5"/>
    <dgm:cxn modelId="{38F1BDAE-D032-4A37-9F84-FBB6CF122981}" type="presOf" srcId="{A8FAAA24-3DB7-4AFE-8D6E-1FF127F6A8FE}" destId="{E2536CDD-7DBF-4C6B-85BF-882FE6A71FDF}" srcOrd="0" destOrd="0" presId="urn:microsoft.com/office/officeart/2005/8/layout/cycle5"/>
    <dgm:cxn modelId="{C5CB5D02-E213-4513-97A2-5A0F19C441CF}" type="presOf" srcId="{F97789DC-0FAD-4C2E-AB9D-457E85023924}" destId="{7DFDE678-6B1C-4BBC-A38E-46FB50420688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B67AC22D-EA26-4C52-86F1-FEA5F209C1DA}" type="presOf" srcId="{97D4A84A-FD53-4C89-8766-B5C0A5025285}" destId="{F0A86B52-E2FF-4D63-93A1-E61D8377C34A}" srcOrd="0" destOrd="0" presId="urn:microsoft.com/office/officeart/2005/8/layout/cycle5"/>
    <dgm:cxn modelId="{DFF35A02-F19A-474B-BF0B-C00BFB350604}" type="presOf" srcId="{78A95A28-5B18-4CAB-A8F7-FCAAA6066699}" destId="{3204064E-86B9-4A1D-AC40-6B3607D41628}" srcOrd="0" destOrd="0" presId="urn:microsoft.com/office/officeart/2005/8/layout/cycle5"/>
    <dgm:cxn modelId="{73D57A47-EF7C-44C6-A4BD-4319207236A7}" type="presParOf" srcId="{6A20FEC1-C6EF-4469-886F-1FB4E4E06963}" destId="{F21E2F18-F043-2846-95DB-CBAA147D529B}" srcOrd="0" destOrd="0" presId="urn:microsoft.com/office/officeart/2005/8/layout/cycle5"/>
    <dgm:cxn modelId="{DE4082C8-98EE-40FE-A0FE-4151D1456C4E}" type="presParOf" srcId="{6A20FEC1-C6EF-4469-886F-1FB4E4E06963}" destId="{3DAA6B48-225A-4840-B4FD-B5777A24A577}" srcOrd="1" destOrd="0" presId="urn:microsoft.com/office/officeart/2005/8/layout/cycle5"/>
    <dgm:cxn modelId="{3C55C68A-2544-4032-BED3-DAA23A3437FA}" type="presParOf" srcId="{6A20FEC1-C6EF-4469-886F-1FB4E4E06963}" destId="{8864FD29-B527-0A45-AF38-136A7CA3EA73}" srcOrd="2" destOrd="0" presId="urn:microsoft.com/office/officeart/2005/8/layout/cycle5"/>
    <dgm:cxn modelId="{EDA79F6C-818E-4973-9402-5C85D2E9908F}" type="presParOf" srcId="{6A20FEC1-C6EF-4469-886F-1FB4E4E06963}" destId="{9ED3D520-3DE0-864B-ACAB-5B591616A6D9}" srcOrd="3" destOrd="0" presId="urn:microsoft.com/office/officeart/2005/8/layout/cycle5"/>
    <dgm:cxn modelId="{C8B7F758-FDB4-4EF5-BCCB-F4D282C13E37}" type="presParOf" srcId="{6A20FEC1-C6EF-4469-886F-1FB4E4E06963}" destId="{C1125BC2-4A5A-5C43-8663-E2876B3EEBFA}" srcOrd="4" destOrd="0" presId="urn:microsoft.com/office/officeart/2005/8/layout/cycle5"/>
    <dgm:cxn modelId="{0AA6457E-36BA-4038-819D-5EC27822BDAA}" type="presParOf" srcId="{6A20FEC1-C6EF-4469-886F-1FB4E4E06963}" destId="{3BACACFC-1124-AF4D-BBB2-76FDB50352A6}" srcOrd="5" destOrd="0" presId="urn:microsoft.com/office/officeart/2005/8/layout/cycle5"/>
    <dgm:cxn modelId="{B8D64F69-52FE-48BE-AA33-3E605E246F9C}" type="presParOf" srcId="{6A20FEC1-C6EF-4469-886F-1FB4E4E06963}" destId="{F0A86B52-E2FF-4D63-93A1-E61D8377C34A}" srcOrd="6" destOrd="0" presId="urn:microsoft.com/office/officeart/2005/8/layout/cycle5"/>
    <dgm:cxn modelId="{363154D1-3455-4548-A156-BAE26FB0BA92}" type="presParOf" srcId="{6A20FEC1-C6EF-4469-886F-1FB4E4E06963}" destId="{FDCC661F-5906-4C2E-95FD-42BD7C141BE9}" srcOrd="7" destOrd="0" presId="urn:microsoft.com/office/officeart/2005/8/layout/cycle5"/>
    <dgm:cxn modelId="{C695A7CF-1EDD-408B-BDDE-567CC2B6D387}" type="presParOf" srcId="{6A20FEC1-C6EF-4469-886F-1FB4E4E06963}" destId="{A9CD118D-5A7B-4B7B-BEB0-016F1E217120}" srcOrd="8" destOrd="0" presId="urn:microsoft.com/office/officeart/2005/8/layout/cycle5"/>
    <dgm:cxn modelId="{47DA32C0-C5A3-4430-AF87-20BEB53FCE15}" type="presParOf" srcId="{6A20FEC1-C6EF-4469-886F-1FB4E4E06963}" destId="{4BA36C64-20B8-A14E-8759-154A58F6D6C3}" srcOrd="9" destOrd="0" presId="urn:microsoft.com/office/officeart/2005/8/layout/cycle5"/>
    <dgm:cxn modelId="{79B06789-B841-4D12-AEC1-61302C7484B3}" type="presParOf" srcId="{6A20FEC1-C6EF-4469-886F-1FB4E4E06963}" destId="{6C64C368-C8AD-DC46-9E87-FF501AEF864A}" srcOrd="10" destOrd="0" presId="urn:microsoft.com/office/officeart/2005/8/layout/cycle5"/>
    <dgm:cxn modelId="{6261EE7F-3D2A-4CB9-A1A0-7F5A23A5E528}" type="presParOf" srcId="{6A20FEC1-C6EF-4469-886F-1FB4E4E06963}" destId="{6A2CC0A6-BC38-5041-A60B-0DABCA6762C7}" srcOrd="11" destOrd="0" presId="urn:microsoft.com/office/officeart/2005/8/layout/cycle5"/>
    <dgm:cxn modelId="{E1786349-6ED2-4E3D-8FBD-E8EF1961FDF0}" type="presParOf" srcId="{6A20FEC1-C6EF-4469-886F-1FB4E4E06963}" destId="{1E7C3E94-8CB6-456F-B0D4-B3FA407A51A6}" srcOrd="12" destOrd="0" presId="urn:microsoft.com/office/officeart/2005/8/layout/cycle5"/>
    <dgm:cxn modelId="{3F839716-B1A9-4D3C-B913-83B0D25A5532}" type="presParOf" srcId="{6A20FEC1-C6EF-4469-886F-1FB4E4E06963}" destId="{E838B6B8-75DF-4528-9C2A-BB7A7D07CE89}" srcOrd="13" destOrd="0" presId="urn:microsoft.com/office/officeart/2005/8/layout/cycle5"/>
    <dgm:cxn modelId="{E07E2CEF-EE63-4A5F-9FBD-8B72390E3297}" type="presParOf" srcId="{6A20FEC1-C6EF-4469-886F-1FB4E4E06963}" destId="{0FD4A519-10D4-4EE7-AC3E-EBD7D85740E2}" srcOrd="14" destOrd="0" presId="urn:microsoft.com/office/officeart/2005/8/layout/cycle5"/>
    <dgm:cxn modelId="{66A330E1-C740-4C93-8762-E769D1691683}" type="presParOf" srcId="{6A20FEC1-C6EF-4469-886F-1FB4E4E06963}" destId="{25E735C8-6CA7-48F9-B4AF-4D9B92978769}" srcOrd="15" destOrd="0" presId="urn:microsoft.com/office/officeart/2005/8/layout/cycle5"/>
    <dgm:cxn modelId="{B8D75A8C-FBE8-4C23-BD8F-5993B585FDC0}" type="presParOf" srcId="{6A20FEC1-C6EF-4469-886F-1FB4E4E06963}" destId="{EC522338-C25D-4866-ABF3-7A3BB86AF8C6}" srcOrd="16" destOrd="0" presId="urn:microsoft.com/office/officeart/2005/8/layout/cycle5"/>
    <dgm:cxn modelId="{73E54883-9047-40A3-BF85-BA8D28C15E15}" type="presParOf" srcId="{6A20FEC1-C6EF-4469-886F-1FB4E4E06963}" destId="{7DFDE678-6B1C-4BBC-A38E-46FB50420688}" srcOrd="17" destOrd="0" presId="urn:microsoft.com/office/officeart/2005/8/layout/cycle5"/>
    <dgm:cxn modelId="{8E806557-217A-4FDD-8D02-D133D59445BF}" type="presParOf" srcId="{6A20FEC1-C6EF-4469-886F-1FB4E4E06963}" destId="{E2536CDD-7DBF-4C6B-85BF-882FE6A71FDF}" srcOrd="18" destOrd="0" presId="urn:microsoft.com/office/officeart/2005/8/layout/cycle5"/>
    <dgm:cxn modelId="{8BCDBCFD-CBBF-4DB3-9C2E-C4E4F434708F}" type="presParOf" srcId="{6A20FEC1-C6EF-4469-886F-1FB4E4E06963}" destId="{6D500B74-16A3-4CA0-A0E3-C2CBAAB4F994}" srcOrd="19" destOrd="0" presId="urn:microsoft.com/office/officeart/2005/8/layout/cycle5"/>
    <dgm:cxn modelId="{D241BFC6-1363-4389-97C4-450247E37EB2}" type="presParOf" srcId="{6A20FEC1-C6EF-4469-886F-1FB4E4E06963}" destId="{049616A8-A793-4C77-8E33-8F4622C118F7}" srcOrd="20" destOrd="0" presId="urn:microsoft.com/office/officeart/2005/8/layout/cycle5"/>
    <dgm:cxn modelId="{229E98C4-A483-42DE-809C-A1C0DF3241DF}" type="presParOf" srcId="{6A20FEC1-C6EF-4469-886F-1FB4E4E06963}" destId="{3204064E-86B9-4A1D-AC40-6B3607D41628}" srcOrd="21" destOrd="0" presId="urn:microsoft.com/office/officeart/2005/8/layout/cycle5"/>
    <dgm:cxn modelId="{EF2396D7-B807-42D4-A919-0E5CC9C3F057}" type="presParOf" srcId="{6A20FEC1-C6EF-4469-886F-1FB4E4E06963}" destId="{285E9CCE-C7D2-4139-86F0-64E7E1C35BC1}" srcOrd="22" destOrd="0" presId="urn:microsoft.com/office/officeart/2005/8/layout/cycle5"/>
    <dgm:cxn modelId="{63F8A6A8-5E74-4132-B76D-DDA2F4514DBE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83B7F1EA-81FD-49BC-8DB0-76344E8C5A2D}" type="presOf" srcId="{8ED530B9-2AE0-4731-B182-B27C1D10B60C}" destId="{049616A8-A793-4C77-8E33-8F4622C118F7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F0240E8C-759D-47E3-8BBF-249EF3BAB2DC}" type="presOf" srcId="{CA9A9111-DB94-5549-9608-EEE6A3A2D980}" destId="{4BA36C64-20B8-A14E-8759-154A58F6D6C3}" srcOrd="0" destOrd="0" presId="urn:microsoft.com/office/officeart/2005/8/layout/cycle5"/>
    <dgm:cxn modelId="{ED073BAF-C9FC-4899-82C5-B5E79B5E3F88}" type="presOf" srcId="{D826B2FE-5AC9-47EE-AEB3-142395FBDE71}" destId="{1E7C3E94-8CB6-456F-B0D4-B3FA407A51A6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7B732FEE-8D48-438E-A35F-77E45B6C5F57}" type="presOf" srcId="{A8FAAA24-3DB7-4AFE-8D6E-1FF127F6A8FE}" destId="{E2536CDD-7DBF-4C6B-85BF-882FE6A71FDF}" srcOrd="0" destOrd="0" presId="urn:microsoft.com/office/officeart/2005/8/layout/cycle5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FD9BBE42-A1DB-454D-A149-E3A51954AA8D}" type="presOf" srcId="{F97789DC-0FAD-4C2E-AB9D-457E85023924}" destId="{7DFDE678-6B1C-4BBC-A38E-46FB50420688}" srcOrd="0" destOrd="0" presId="urn:microsoft.com/office/officeart/2005/8/layout/cycle5"/>
    <dgm:cxn modelId="{CE5D724C-F2E1-43F2-8673-D09B84C6DC0B}" type="presOf" srcId="{99C07F7C-24F7-F44B-8AEB-A4EC5174B3B9}" destId="{6A2CC0A6-BC38-5041-A60B-0DABCA6762C7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70D7F876-821E-4DED-9E62-96197DFFE4C7}" type="presOf" srcId="{65053B36-E459-4699-9118-038C8F52F23D}" destId="{6A20FEC1-C6EF-4469-886F-1FB4E4E06963}" srcOrd="0" destOrd="0" presId="urn:microsoft.com/office/officeart/2005/8/layout/cycle5"/>
    <dgm:cxn modelId="{B188DC43-5F1A-4EAE-A3D3-9EF6E85D64D2}" type="presOf" srcId="{97D4A84A-FD53-4C89-8766-B5C0A5025285}" destId="{F0A86B52-E2FF-4D63-93A1-E61D8377C34A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7FED8367-21E6-46B2-9F72-C45EC01979DA}" type="presOf" srcId="{4AD66445-1D35-5E4B-97CB-F1868A81F976}" destId="{F21E2F18-F043-2846-95DB-CBAA147D529B}" srcOrd="0" destOrd="0" presId="urn:microsoft.com/office/officeart/2005/8/layout/cycle5"/>
    <dgm:cxn modelId="{E4C72FF4-A058-4254-89BD-9DA63B1DD2B9}" type="presOf" srcId="{03570386-4604-4B40-84F0-E9CB1E7DA604}" destId="{8864FD29-B527-0A45-AF38-136A7CA3EA73}" srcOrd="0" destOrd="0" presId="urn:microsoft.com/office/officeart/2005/8/layout/cycle5"/>
    <dgm:cxn modelId="{0C86ED73-E26D-4D96-96AE-676DD3032BDA}" type="presOf" srcId="{661A4A79-0AAA-4C36-BEAB-A61C849008FA}" destId="{25E735C8-6CA7-48F9-B4AF-4D9B92978769}" srcOrd="0" destOrd="0" presId="urn:microsoft.com/office/officeart/2005/8/layout/cycle5"/>
    <dgm:cxn modelId="{399F0E40-6E14-4E0C-A2B1-DF8C451314EA}" type="presOf" srcId="{78A95A28-5B18-4CAB-A8F7-FCAAA6066699}" destId="{3204064E-86B9-4A1D-AC40-6B3607D41628}" srcOrd="0" destOrd="0" presId="urn:microsoft.com/office/officeart/2005/8/layout/cycle5"/>
    <dgm:cxn modelId="{F15D034A-3250-4FBC-8563-D3A3B2DFCDB4}" type="presOf" srcId="{E81A7496-7C34-4DBF-9C3D-D0A2A73191C8}" destId="{0FD4A519-10D4-4EE7-AC3E-EBD7D85740E2}" srcOrd="0" destOrd="0" presId="urn:microsoft.com/office/officeart/2005/8/layout/cycle5"/>
    <dgm:cxn modelId="{10992B4E-C544-4B7A-B768-EEBCFBA0C32D}" type="presOf" srcId="{5FD615BE-97D0-4C69-8037-060D7CF45582}" destId="{A9CD118D-5A7B-4B7B-BEB0-016F1E217120}" srcOrd="0" destOrd="0" presId="urn:microsoft.com/office/officeart/2005/8/layout/cycle5"/>
    <dgm:cxn modelId="{397DDE22-1016-4BC4-8484-9C6F80C41071}" type="presOf" srcId="{16A220BF-2A6B-A246-BD86-15A7663B08AE}" destId="{3BACACFC-1124-AF4D-BBB2-76FDB50352A6}" srcOrd="0" destOrd="0" presId="urn:microsoft.com/office/officeart/2005/8/layout/cycle5"/>
    <dgm:cxn modelId="{8264CAD9-0C08-491F-AB40-6AFC14EDCB58}" type="presOf" srcId="{DA16D8F2-7AA0-43B2-99A1-9E110743886E}" destId="{19FF4228-BCF6-4DBF-AEE0-CF82A986A726}" srcOrd="0" destOrd="0" presId="urn:microsoft.com/office/officeart/2005/8/layout/cycle5"/>
    <dgm:cxn modelId="{67019AAB-F80F-474F-8043-629FEB33DE4D}" type="presOf" srcId="{167BEB73-3A00-7345-985F-605B40EEBA4D}" destId="{9ED3D520-3DE0-864B-ACAB-5B591616A6D9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4208B4E4-EF45-41BB-B9B0-553A9D72345A}" type="presParOf" srcId="{6A20FEC1-C6EF-4469-886F-1FB4E4E06963}" destId="{F21E2F18-F043-2846-95DB-CBAA147D529B}" srcOrd="0" destOrd="0" presId="urn:microsoft.com/office/officeart/2005/8/layout/cycle5"/>
    <dgm:cxn modelId="{35CECE65-C4FF-4D0C-960F-39BB869A91DB}" type="presParOf" srcId="{6A20FEC1-C6EF-4469-886F-1FB4E4E06963}" destId="{3DAA6B48-225A-4840-B4FD-B5777A24A577}" srcOrd="1" destOrd="0" presId="urn:microsoft.com/office/officeart/2005/8/layout/cycle5"/>
    <dgm:cxn modelId="{4FD20097-F06C-4121-8966-BF5842C8C911}" type="presParOf" srcId="{6A20FEC1-C6EF-4469-886F-1FB4E4E06963}" destId="{8864FD29-B527-0A45-AF38-136A7CA3EA73}" srcOrd="2" destOrd="0" presId="urn:microsoft.com/office/officeart/2005/8/layout/cycle5"/>
    <dgm:cxn modelId="{0C361886-D927-4940-847A-F0D8563DCA50}" type="presParOf" srcId="{6A20FEC1-C6EF-4469-886F-1FB4E4E06963}" destId="{9ED3D520-3DE0-864B-ACAB-5B591616A6D9}" srcOrd="3" destOrd="0" presId="urn:microsoft.com/office/officeart/2005/8/layout/cycle5"/>
    <dgm:cxn modelId="{941A9078-A8A7-49FC-A15A-8DE23CAEC810}" type="presParOf" srcId="{6A20FEC1-C6EF-4469-886F-1FB4E4E06963}" destId="{C1125BC2-4A5A-5C43-8663-E2876B3EEBFA}" srcOrd="4" destOrd="0" presId="urn:microsoft.com/office/officeart/2005/8/layout/cycle5"/>
    <dgm:cxn modelId="{9A3CF1A6-E7F7-4610-99BC-F3970724B3C2}" type="presParOf" srcId="{6A20FEC1-C6EF-4469-886F-1FB4E4E06963}" destId="{3BACACFC-1124-AF4D-BBB2-76FDB50352A6}" srcOrd="5" destOrd="0" presId="urn:microsoft.com/office/officeart/2005/8/layout/cycle5"/>
    <dgm:cxn modelId="{19DBF16F-E6B7-45C2-A463-3C31ED8DC3EC}" type="presParOf" srcId="{6A20FEC1-C6EF-4469-886F-1FB4E4E06963}" destId="{F0A86B52-E2FF-4D63-93A1-E61D8377C34A}" srcOrd="6" destOrd="0" presId="urn:microsoft.com/office/officeart/2005/8/layout/cycle5"/>
    <dgm:cxn modelId="{CD6277F9-6D7A-4858-8114-7587BACE84E9}" type="presParOf" srcId="{6A20FEC1-C6EF-4469-886F-1FB4E4E06963}" destId="{FDCC661F-5906-4C2E-95FD-42BD7C141BE9}" srcOrd="7" destOrd="0" presId="urn:microsoft.com/office/officeart/2005/8/layout/cycle5"/>
    <dgm:cxn modelId="{B880B985-73B5-4AA5-A8D7-B8ABB49B7E0D}" type="presParOf" srcId="{6A20FEC1-C6EF-4469-886F-1FB4E4E06963}" destId="{A9CD118D-5A7B-4B7B-BEB0-016F1E217120}" srcOrd="8" destOrd="0" presId="urn:microsoft.com/office/officeart/2005/8/layout/cycle5"/>
    <dgm:cxn modelId="{125B29FE-B5CC-4923-A517-69A93202A75D}" type="presParOf" srcId="{6A20FEC1-C6EF-4469-886F-1FB4E4E06963}" destId="{4BA36C64-20B8-A14E-8759-154A58F6D6C3}" srcOrd="9" destOrd="0" presId="urn:microsoft.com/office/officeart/2005/8/layout/cycle5"/>
    <dgm:cxn modelId="{94470285-9C65-4F50-A057-D7F1F37DA5A3}" type="presParOf" srcId="{6A20FEC1-C6EF-4469-886F-1FB4E4E06963}" destId="{6C64C368-C8AD-DC46-9E87-FF501AEF864A}" srcOrd="10" destOrd="0" presId="urn:microsoft.com/office/officeart/2005/8/layout/cycle5"/>
    <dgm:cxn modelId="{4DFD3DF5-5F52-4FCE-B063-538E554CEED7}" type="presParOf" srcId="{6A20FEC1-C6EF-4469-886F-1FB4E4E06963}" destId="{6A2CC0A6-BC38-5041-A60B-0DABCA6762C7}" srcOrd="11" destOrd="0" presId="urn:microsoft.com/office/officeart/2005/8/layout/cycle5"/>
    <dgm:cxn modelId="{99AA37CE-6498-4E9F-BB28-CADA2CEFEAA4}" type="presParOf" srcId="{6A20FEC1-C6EF-4469-886F-1FB4E4E06963}" destId="{1E7C3E94-8CB6-456F-B0D4-B3FA407A51A6}" srcOrd="12" destOrd="0" presId="urn:microsoft.com/office/officeart/2005/8/layout/cycle5"/>
    <dgm:cxn modelId="{AC66E753-1B15-4E93-BFE4-2CD8B28A525D}" type="presParOf" srcId="{6A20FEC1-C6EF-4469-886F-1FB4E4E06963}" destId="{E838B6B8-75DF-4528-9C2A-BB7A7D07CE89}" srcOrd="13" destOrd="0" presId="urn:microsoft.com/office/officeart/2005/8/layout/cycle5"/>
    <dgm:cxn modelId="{1E639501-2D9A-433A-AC67-3825F2F320D1}" type="presParOf" srcId="{6A20FEC1-C6EF-4469-886F-1FB4E4E06963}" destId="{0FD4A519-10D4-4EE7-AC3E-EBD7D85740E2}" srcOrd="14" destOrd="0" presId="urn:microsoft.com/office/officeart/2005/8/layout/cycle5"/>
    <dgm:cxn modelId="{556954C6-D661-4D2F-A24B-C62D2F9C21E4}" type="presParOf" srcId="{6A20FEC1-C6EF-4469-886F-1FB4E4E06963}" destId="{25E735C8-6CA7-48F9-B4AF-4D9B92978769}" srcOrd="15" destOrd="0" presId="urn:microsoft.com/office/officeart/2005/8/layout/cycle5"/>
    <dgm:cxn modelId="{8B9579D8-CA6C-4B13-AC94-913FDDACDB25}" type="presParOf" srcId="{6A20FEC1-C6EF-4469-886F-1FB4E4E06963}" destId="{EC522338-C25D-4866-ABF3-7A3BB86AF8C6}" srcOrd="16" destOrd="0" presId="urn:microsoft.com/office/officeart/2005/8/layout/cycle5"/>
    <dgm:cxn modelId="{C3336898-66F4-4E98-81FB-43F423BA8604}" type="presParOf" srcId="{6A20FEC1-C6EF-4469-886F-1FB4E4E06963}" destId="{7DFDE678-6B1C-4BBC-A38E-46FB50420688}" srcOrd="17" destOrd="0" presId="urn:microsoft.com/office/officeart/2005/8/layout/cycle5"/>
    <dgm:cxn modelId="{4C26BFAB-5AA8-4E5B-A4D7-AA73A1DE07E4}" type="presParOf" srcId="{6A20FEC1-C6EF-4469-886F-1FB4E4E06963}" destId="{E2536CDD-7DBF-4C6B-85BF-882FE6A71FDF}" srcOrd="18" destOrd="0" presId="urn:microsoft.com/office/officeart/2005/8/layout/cycle5"/>
    <dgm:cxn modelId="{B241E430-8410-42A1-8755-61DE6C15F970}" type="presParOf" srcId="{6A20FEC1-C6EF-4469-886F-1FB4E4E06963}" destId="{6D500B74-16A3-4CA0-A0E3-C2CBAAB4F994}" srcOrd="19" destOrd="0" presId="urn:microsoft.com/office/officeart/2005/8/layout/cycle5"/>
    <dgm:cxn modelId="{E790279A-9A35-41FB-8B88-83C8F35F0ACD}" type="presParOf" srcId="{6A20FEC1-C6EF-4469-886F-1FB4E4E06963}" destId="{049616A8-A793-4C77-8E33-8F4622C118F7}" srcOrd="20" destOrd="0" presId="urn:microsoft.com/office/officeart/2005/8/layout/cycle5"/>
    <dgm:cxn modelId="{0421D82D-EF1E-4697-8451-55FB3A6ACE8C}" type="presParOf" srcId="{6A20FEC1-C6EF-4469-886F-1FB4E4E06963}" destId="{3204064E-86B9-4A1D-AC40-6B3607D41628}" srcOrd="21" destOrd="0" presId="urn:microsoft.com/office/officeart/2005/8/layout/cycle5"/>
    <dgm:cxn modelId="{BADBC332-57DF-47BE-9137-2939700AF3FE}" type="presParOf" srcId="{6A20FEC1-C6EF-4469-886F-1FB4E4E06963}" destId="{285E9CCE-C7D2-4139-86F0-64E7E1C35BC1}" srcOrd="22" destOrd="0" presId="urn:microsoft.com/office/officeart/2005/8/layout/cycle5"/>
    <dgm:cxn modelId="{E763ED8D-D781-4620-9FCF-82448591C1AE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solidFill>
          <a:srgbClr val="FF0000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0C1E2498-7522-49F5-B96B-5BE697864AA0}" type="presOf" srcId="{167BEB73-3A00-7345-985F-605B40EEBA4D}" destId="{9ED3D520-3DE0-864B-ACAB-5B591616A6D9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8BB01ED2-BCF3-4BAC-90BD-D1BF6033C575}" type="presOf" srcId="{03570386-4604-4B40-84F0-E9CB1E7DA604}" destId="{8864FD29-B527-0A45-AF38-136A7CA3EA73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FEF589B3-FB55-41C8-AB1E-0688FD687D4D}" type="presOf" srcId="{97D4A84A-FD53-4C89-8766-B5C0A5025285}" destId="{F0A86B52-E2FF-4D63-93A1-E61D8377C34A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33239F41-F54D-4DB6-BD5D-65C50AC80D7D}" type="presOf" srcId="{A8FAAA24-3DB7-4AFE-8D6E-1FF127F6A8FE}" destId="{E2536CDD-7DBF-4C6B-85BF-882FE6A71FDF}" srcOrd="0" destOrd="0" presId="urn:microsoft.com/office/officeart/2005/8/layout/cycle5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B6979E2C-68FB-4336-8AA0-EF91EA3EF833}" type="presOf" srcId="{5FD615BE-97D0-4C69-8037-060D7CF45582}" destId="{A9CD118D-5A7B-4B7B-BEB0-016F1E217120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33F52815-184A-49E3-A24B-04720AA023A5}" type="presOf" srcId="{4AD66445-1D35-5E4B-97CB-F1868A81F976}" destId="{F21E2F18-F043-2846-95DB-CBAA147D529B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4AF5CAF6-23FB-4D84-926A-0C8107FA61C4}" type="presOf" srcId="{CA9A9111-DB94-5549-9608-EEE6A3A2D980}" destId="{4BA36C64-20B8-A14E-8759-154A58F6D6C3}" srcOrd="0" destOrd="0" presId="urn:microsoft.com/office/officeart/2005/8/layout/cycle5"/>
    <dgm:cxn modelId="{FAD0ACAC-7CF9-43C9-AB07-5F5ED2DEFC9F}" type="presOf" srcId="{E81A7496-7C34-4DBF-9C3D-D0A2A73191C8}" destId="{0FD4A519-10D4-4EE7-AC3E-EBD7D85740E2}" srcOrd="0" destOrd="0" presId="urn:microsoft.com/office/officeart/2005/8/layout/cycle5"/>
    <dgm:cxn modelId="{B00DC1AC-601E-4456-A346-09C7F2184BE8}" type="presOf" srcId="{99C07F7C-24F7-F44B-8AEB-A4EC5174B3B9}" destId="{6A2CC0A6-BC38-5041-A60B-0DABCA6762C7}" srcOrd="0" destOrd="0" presId="urn:microsoft.com/office/officeart/2005/8/layout/cycle5"/>
    <dgm:cxn modelId="{D68D7D0F-B626-4D0E-AF29-BFC5438628E6}" type="presOf" srcId="{8ED530B9-2AE0-4731-B182-B27C1D10B60C}" destId="{049616A8-A793-4C77-8E33-8F4622C118F7}" srcOrd="0" destOrd="0" presId="urn:microsoft.com/office/officeart/2005/8/layout/cycle5"/>
    <dgm:cxn modelId="{6BEDA79B-4472-4C38-BE2A-FD2211F1AD98}" type="presOf" srcId="{D826B2FE-5AC9-47EE-AEB3-142395FBDE71}" destId="{1E7C3E94-8CB6-456F-B0D4-B3FA407A51A6}" srcOrd="0" destOrd="0" presId="urn:microsoft.com/office/officeart/2005/8/layout/cycle5"/>
    <dgm:cxn modelId="{3A8E9E33-B4AD-4AD8-A554-73F2CBCEF630}" type="presOf" srcId="{F97789DC-0FAD-4C2E-AB9D-457E85023924}" destId="{7DFDE678-6B1C-4BBC-A38E-46FB50420688}" srcOrd="0" destOrd="0" presId="urn:microsoft.com/office/officeart/2005/8/layout/cycle5"/>
    <dgm:cxn modelId="{39B3DE56-4695-4274-89B8-5BB489047285}" type="presOf" srcId="{78A95A28-5B18-4CAB-A8F7-FCAAA6066699}" destId="{3204064E-86B9-4A1D-AC40-6B3607D41628}" srcOrd="0" destOrd="0" presId="urn:microsoft.com/office/officeart/2005/8/layout/cycle5"/>
    <dgm:cxn modelId="{FB558E0D-AFCE-450C-9C8D-B4F4BA8037B3}" type="presOf" srcId="{DA16D8F2-7AA0-43B2-99A1-9E110743886E}" destId="{19FF4228-BCF6-4DBF-AEE0-CF82A986A726}" srcOrd="0" destOrd="0" presId="urn:microsoft.com/office/officeart/2005/8/layout/cycle5"/>
    <dgm:cxn modelId="{68E07AFE-11D3-459E-8A48-5935C6D5824C}" type="presOf" srcId="{16A220BF-2A6B-A246-BD86-15A7663B08AE}" destId="{3BACACFC-1124-AF4D-BBB2-76FDB50352A6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E03BF9BB-9B68-4716-B3BF-78FF09E48E26}" type="presOf" srcId="{65053B36-E459-4699-9118-038C8F52F23D}" destId="{6A20FEC1-C6EF-4469-886F-1FB4E4E06963}" srcOrd="0" destOrd="0" presId="urn:microsoft.com/office/officeart/2005/8/layout/cycle5"/>
    <dgm:cxn modelId="{496E1BA5-D692-4466-AC09-542CE24EC69F}" type="presOf" srcId="{661A4A79-0AAA-4C36-BEAB-A61C849008FA}" destId="{25E735C8-6CA7-48F9-B4AF-4D9B92978769}" srcOrd="0" destOrd="0" presId="urn:microsoft.com/office/officeart/2005/8/layout/cycle5"/>
    <dgm:cxn modelId="{9ECF1177-730C-4341-8989-C0A9B6E273DE}" type="presParOf" srcId="{6A20FEC1-C6EF-4469-886F-1FB4E4E06963}" destId="{F21E2F18-F043-2846-95DB-CBAA147D529B}" srcOrd="0" destOrd="0" presId="urn:microsoft.com/office/officeart/2005/8/layout/cycle5"/>
    <dgm:cxn modelId="{7254E916-AC94-4287-8C94-CD224E0660B6}" type="presParOf" srcId="{6A20FEC1-C6EF-4469-886F-1FB4E4E06963}" destId="{3DAA6B48-225A-4840-B4FD-B5777A24A577}" srcOrd="1" destOrd="0" presId="urn:microsoft.com/office/officeart/2005/8/layout/cycle5"/>
    <dgm:cxn modelId="{BD2CEEC0-DD3B-420C-BB1F-527B01016F8B}" type="presParOf" srcId="{6A20FEC1-C6EF-4469-886F-1FB4E4E06963}" destId="{8864FD29-B527-0A45-AF38-136A7CA3EA73}" srcOrd="2" destOrd="0" presId="urn:microsoft.com/office/officeart/2005/8/layout/cycle5"/>
    <dgm:cxn modelId="{7BC33D1A-B310-4EE4-BC0C-25B1753C8365}" type="presParOf" srcId="{6A20FEC1-C6EF-4469-886F-1FB4E4E06963}" destId="{9ED3D520-3DE0-864B-ACAB-5B591616A6D9}" srcOrd="3" destOrd="0" presId="urn:microsoft.com/office/officeart/2005/8/layout/cycle5"/>
    <dgm:cxn modelId="{9279A7E8-D528-46D0-ADDA-D644728AAF70}" type="presParOf" srcId="{6A20FEC1-C6EF-4469-886F-1FB4E4E06963}" destId="{C1125BC2-4A5A-5C43-8663-E2876B3EEBFA}" srcOrd="4" destOrd="0" presId="urn:microsoft.com/office/officeart/2005/8/layout/cycle5"/>
    <dgm:cxn modelId="{58BB8CD3-F050-4A92-AF43-12CE62CC83E9}" type="presParOf" srcId="{6A20FEC1-C6EF-4469-886F-1FB4E4E06963}" destId="{3BACACFC-1124-AF4D-BBB2-76FDB50352A6}" srcOrd="5" destOrd="0" presId="urn:microsoft.com/office/officeart/2005/8/layout/cycle5"/>
    <dgm:cxn modelId="{6953CBBD-8405-4FD3-9E74-793BAE1719B8}" type="presParOf" srcId="{6A20FEC1-C6EF-4469-886F-1FB4E4E06963}" destId="{F0A86B52-E2FF-4D63-93A1-E61D8377C34A}" srcOrd="6" destOrd="0" presId="urn:microsoft.com/office/officeart/2005/8/layout/cycle5"/>
    <dgm:cxn modelId="{2FDEE41D-E8B2-4C87-8C47-032FBAD59D55}" type="presParOf" srcId="{6A20FEC1-C6EF-4469-886F-1FB4E4E06963}" destId="{FDCC661F-5906-4C2E-95FD-42BD7C141BE9}" srcOrd="7" destOrd="0" presId="urn:microsoft.com/office/officeart/2005/8/layout/cycle5"/>
    <dgm:cxn modelId="{286B30F0-FB16-48CA-BB2E-B0FD3F36FB1F}" type="presParOf" srcId="{6A20FEC1-C6EF-4469-886F-1FB4E4E06963}" destId="{A9CD118D-5A7B-4B7B-BEB0-016F1E217120}" srcOrd="8" destOrd="0" presId="urn:microsoft.com/office/officeart/2005/8/layout/cycle5"/>
    <dgm:cxn modelId="{5BC0434B-45A5-44E3-A345-D1CF58AEC09A}" type="presParOf" srcId="{6A20FEC1-C6EF-4469-886F-1FB4E4E06963}" destId="{4BA36C64-20B8-A14E-8759-154A58F6D6C3}" srcOrd="9" destOrd="0" presId="urn:microsoft.com/office/officeart/2005/8/layout/cycle5"/>
    <dgm:cxn modelId="{DDF3F131-2103-47EA-9F49-FB2C31C492D0}" type="presParOf" srcId="{6A20FEC1-C6EF-4469-886F-1FB4E4E06963}" destId="{6C64C368-C8AD-DC46-9E87-FF501AEF864A}" srcOrd="10" destOrd="0" presId="urn:microsoft.com/office/officeart/2005/8/layout/cycle5"/>
    <dgm:cxn modelId="{AC4407CA-824F-42A9-ABC0-129F31C157AF}" type="presParOf" srcId="{6A20FEC1-C6EF-4469-886F-1FB4E4E06963}" destId="{6A2CC0A6-BC38-5041-A60B-0DABCA6762C7}" srcOrd="11" destOrd="0" presId="urn:microsoft.com/office/officeart/2005/8/layout/cycle5"/>
    <dgm:cxn modelId="{2C66B742-F16E-47C3-BB01-D96C0E50A032}" type="presParOf" srcId="{6A20FEC1-C6EF-4469-886F-1FB4E4E06963}" destId="{1E7C3E94-8CB6-456F-B0D4-B3FA407A51A6}" srcOrd="12" destOrd="0" presId="urn:microsoft.com/office/officeart/2005/8/layout/cycle5"/>
    <dgm:cxn modelId="{91EDC961-1FAF-471B-A337-5257D0C6DF30}" type="presParOf" srcId="{6A20FEC1-C6EF-4469-886F-1FB4E4E06963}" destId="{E838B6B8-75DF-4528-9C2A-BB7A7D07CE89}" srcOrd="13" destOrd="0" presId="urn:microsoft.com/office/officeart/2005/8/layout/cycle5"/>
    <dgm:cxn modelId="{A2B52A38-2D05-4F96-9055-1D0754BDD4B1}" type="presParOf" srcId="{6A20FEC1-C6EF-4469-886F-1FB4E4E06963}" destId="{0FD4A519-10D4-4EE7-AC3E-EBD7D85740E2}" srcOrd="14" destOrd="0" presId="urn:microsoft.com/office/officeart/2005/8/layout/cycle5"/>
    <dgm:cxn modelId="{53A119DF-B0C6-401A-83C3-19D0971EEA9F}" type="presParOf" srcId="{6A20FEC1-C6EF-4469-886F-1FB4E4E06963}" destId="{25E735C8-6CA7-48F9-B4AF-4D9B92978769}" srcOrd="15" destOrd="0" presId="urn:microsoft.com/office/officeart/2005/8/layout/cycle5"/>
    <dgm:cxn modelId="{1112C64D-66DC-4349-BA46-96D077EF3062}" type="presParOf" srcId="{6A20FEC1-C6EF-4469-886F-1FB4E4E06963}" destId="{EC522338-C25D-4866-ABF3-7A3BB86AF8C6}" srcOrd="16" destOrd="0" presId="urn:microsoft.com/office/officeart/2005/8/layout/cycle5"/>
    <dgm:cxn modelId="{69BD4A76-5DCD-4B77-9265-4CC4131320D7}" type="presParOf" srcId="{6A20FEC1-C6EF-4469-886F-1FB4E4E06963}" destId="{7DFDE678-6B1C-4BBC-A38E-46FB50420688}" srcOrd="17" destOrd="0" presId="urn:microsoft.com/office/officeart/2005/8/layout/cycle5"/>
    <dgm:cxn modelId="{83F0763A-14B6-4CB2-8CF3-59A147E5A0EF}" type="presParOf" srcId="{6A20FEC1-C6EF-4469-886F-1FB4E4E06963}" destId="{E2536CDD-7DBF-4C6B-85BF-882FE6A71FDF}" srcOrd="18" destOrd="0" presId="urn:microsoft.com/office/officeart/2005/8/layout/cycle5"/>
    <dgm:cxn modelId="{2DAF8ED2-F67A-4210-93B4-9E36C81132AD}" type="presParOf" srcId="{6A20FEC1-C6EF-4469-886F-1FB4E4E06963}" destId="{6D500B74-16A3-4CA0-A0E3-C2CBAAB4F994}" srcOrd="19" destOrd="0" presId="urn:microsoft.com/office/officeart/2005/8/layout/cycle5"/>
    <dgm:cxn modelId="{4C513358-8C1D-483E-9279-5DB641EFB656}" type="presParOf" srcId="{6A20FEC1-C6EF-4469-886F-1FB4E4E06963}" destId="{049616A8-A793-4C77-8E33-8F4622C118F7}" srcOrd="20" destOrd="0" presId="urn:microsoft.com/office/officeart/2005/8/layout/cycle5"/>
    <dgm:cxn modelId="{2C95D51B-9C07-4792-8922-C2F47AFCF074}" type="presParOf" srcId="{6A20FEC1-C6EF-4469-886F-1FB4E4E06963}" destId="{3204064E-86B9-4A1D-AC40-6B3607D41628}" srcOrd="21" destOrd="0" presId="urn:microsoft.com/office/officeart/2005/8/layout/cycle5"/>
    <dgm:cxn modelId="{092EA7FF-53A9-4FAB-A0A6-04F92A3BB237}" type="presParOf" srcId="{6A20FEC1-C6EF-4469-886F-1FB4E4E06963}" destId="{285E9CCE-C7D2-4139-86F0-64E7E1C35BC1}" srcOrd="22" destOrd="0" presId="urn:microsoft.com/office/officeart/2005/8/layout/cycle5"/>
    <dgm:cxn modelId="{07A96A9D-E1D5-4214-BD58-089FB5CA48DE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05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05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05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05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05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Plan</a:t>
          </a:r>
          <a:endParaRPr lang="en-US" sz="14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05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Describe</a:t>
          </a:r>
          <a:endParaRPr lang="en-US" sz="14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05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Collect</a:t>
          </a:r>
          <a:endParaRPr lang="en-US" sz="14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 sz="1200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 sz="1200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77271E47-0E45-4D9E-A997-C38C283AC836}" type="presOf" srcId="{65053B36-E459-4699-9118-038C8F52F23D}" destId="{6A20FEC1-C6EF-4469-886F-1FB4E4E06963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2E7F6289-5DEF-442A-87D3-D533DE0E9662}" type="presOf" srcId="{A8FAAA24-3DB7-4AFE-8D6E-1FF127F6A8FE}" destId="{E2536CDD-7DBF-4C6B-85BF-882FE6A71FDF}" srcOrd="0" destOrd="0" presId="urn:microsoft.com/office/officeart/2005/8/layout/cycle5"/>
    <dgm:cxn modelId="{40BAD051-7C00-48EC-B396-A5E896B8D89C}" type="presOf" srcId="{4AD66445-1D35-5E4B-97CB-F1868A81F976}" destId="{F21E2F18-F043-2846-95DB-CBAA147D529B}" srcOrd="0" destOrd="0" presId="urn:microsoft.com/office/officeart/2005/8/layout/cycle5"/>
    <dgm:cxn modelId="{B2715DC7-7E0D-430C-AAB6-0D8E4A8EE6C8}" type="presOf" srcId="{78A95A28-5B18-4CAB-A8F7-FCAAA6066699}" destId="{3204064E-86B9-4A1D-AC40-6B3607D41628}" srcOrd="0" destOrd="0" presId="urn:microsoft.com/office/officeart/2005/8/layout/cycle5"/>
    <dgm:cxn modelId="{7E3AE792-FF8C-4DD2-AA3E-71F9875794EC}" type="presOf" srcId="{E81A7496-7C34-4DBF-9C3D-D0A2A73191C8}" destId="{0FD4A519-10D4-4EE7-AC3E-EBD7D85740E2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34F2C2E1-5917-4FB5-A075-8D5FB355C26A}" type="presOf" srcId="{661A4A79-0AAA-4C36-BEAB-A61C849008FA}" destId="{25E735C8-6CA7-48F9-B4AF-4D9B92978769}" srcOrd="0" destOrd="0" presId="urn:microsoft.com/office/officeart/2005/8/layout/cycle5"/>
    <dgm:cxn modelId="{AE3329EA-FDB6-4D9E-8740-191A5C5634DD}" type="presOf" srcId="{16A220BF-2A6B-A246-BD86-15A7663B08AE}" destId="{3BACACFC-1124-AF4D-BBB2-76FDB50352A6}" srcOrd="0" destOrd="0" presId="urn:microsoft.com/office/officeart/2005/8/layout/cycle5"/>
    <dgm:cxn modelId="{BC6E604C-CB9A-4D76-AAB7-CCB8C81BA278}" type="presOf" srcId="{D826B2FE-5AC9-47EE-AEB3-142395FBDE71}" destId="{1E7C3E94-8CB6-456F-B0D4-B3FA407A51A6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94B516BC-E445-49A7-A6E5-3EC5F613D152}" type="presOf" srcId="{8ED530B9-2AE0-4731-B182-B27C1D10B60C}" destId="{049616A8-A793-4C77-8E33-8F4622C118F7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6AAE1423-38A6-4F05-8016-7959DE96AB73}" type="presOf" srcId="{167BEB73-3A00-7345-985F-605B40EEBA4D}" destId="{9ED3D520-3DE0-864B-ACAB-5B591616A6D9}" srcOrd="0" destOrd="0" presId="urn:microsoft.com/office/officeart/2005/8/layout/cycle5"/>
    <dgm:cxn modelId="{486FA66F-4730-4F81-A00F-22D384E48FA0}" type="presOf" srcId="{97D4A84A-FD53-4C89-8766-B5C0A5025285}" destId="{F0A86B52-E2FF-4D63-93A1-E61D8377C34A}" srcOrd="0" destOrd="0" presId="urn:microsoft.com/office/officeart/2005/8/layout/cycle5"/>
    <dgm:cxn modelId="{BBC3D52C-62E4-478D-A32E-B5EF7985D72B}" type="presOf" srcId="{CA9A9111-DB94-5549-9608-EEE6A3A2D980}" destId="{4BA36C64-20B8-A14E-8759-154A58F6D6C3}" srcOrd="0" destOrd="0" presId="urn:microsoft.com/office/officeart/2005/8/layout/cycle5"/>
    <dgm:cxn modelId="{4E69CE7A-4FBF-4C89-8AA8-9CF3FDDCB7CA}" type="presOf" srcId="{99C07F7C-24F7-F44B-8AEB-A4EC5174B3B9}" destId="{6A2CC0A6-BC38-5041-A60B-0DABCA6762C7}" srcOrd="0" destOrd="0" presId="urn:microsoft.com/office/officeart/2005/8/layout/cycle5"/>
    <dgm:cxn modelId="{D8D44AF7-0FB8-4205-90DF-DB72A5626491}" type="presOf" srcId="{03570386-4604-4B40-84F0-E9CB1E7DA604}" destId="{8864FD29-B527-0A45-AF38-136A7CA3EA73}" srcOrd="0" destOrd="0" presId="urn:microsoft.com/office/officeart/2005/8/layout/cycle5"/>
    <dgm:cxn modelId="{B204B71B-1141-405C-8871-D934A41C0D4A}" type="presOf" srcId="{F97789DC-0FAD-4C2E-AB9D-457E85023924}" destId="{7DFDE678-6B1C-4BBC-A38E-46FB50420688}" srcOrd="0" destOrd="0" presId="urn:microsoft.com/office/officeart/2005/8/layout/cycle5"/>
    <dgm:cxn modelId="{00B0A94B-30AE-43B0-8564-ED35590A73AF}" type="presOf" srcId="{5FD615BE-97D0-4C69-8037-060D7CF45582}" destId="{A9CD118D-5A7B-4B7B-BEB0-016F1E217120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F2CCB8E6-8667-42F0-A263-8E4094372B25}" type="presOf" srcId="{DA16D8F2-7AA0-43B2-99A1-9E110743886E}" destId="{19FF4228-BCF6-4DBF-AEE0-CF82A986A726}" srcOrd="0" destOrd="0" presId="urn:microsoft.com/office/officeart/2005/8/layout/cycle5"/>
    <dgm:cxn modelId="{59233A49-F5CD-48A3-8BDB-C86DC36BF024}" type="presParOf" srcId="{6A20FEC1-C6EF-4469-886F-1FB4E4E06963}" destId="{F21E2F18-F043-2846-95DB-CBAA147D529B}" srcOrd="0" destOrd="0" presId="urn:microsoft.com/office/officeart/2005/8/layout/cycle5"/>
    <dgm:cxn modelId="{3BDD6DD7-0526-4171-ADEC-5A43E9E242C9}" type="presParOf" srcId="{6A20FEC1-C6EF-4469-886F-1FB4E4E06963}" destId="{3DAA6B48-225A-4840-B4FD-B5777A24A577}" srcOrd="1" destOrd="0" presId="urn:microsoft.com/office/officeart/2005/8/layout/cycle5"/>
    <dgm:cxn modelId="{AD0BA0D9-8A3F-4E23-BC2F-176961ECF05F}" type="presParOf" srcId="{6A20FEC1-C6EF-4469-886F-1FB4E4E06963}" destId="{8864FD29-B527-0A45-AF38-136A7CA3EA73}" srcOrd="2" destOrd="0" presId="urn:microsoft.com/office/officeart/2005/8/layout/cycle5"/>
    <dgm:cxn modelId="{A2C82493-81CD-478E-ADF3-1CFC3656A31F}" type="presParOf" srcId="{6A20FEC1-C6EF-4469-886F-1FB4E4E06963}" destId="{9ED3D520-3DE0-864B-ACAB-5B591616A6D9}" srcOrd="3" destOrd="0" presId="urn:microsoft.com/office/officeart/2005/8/layout/cycle5"/>
    <dgm:cxn modelId="{DE38E60B-1A64-4F5A-A62D-47F4CA842064}" type="presParOf" srcId="{6A20FEC1-C6EF-4469-886F-1FB4E4E06963}" destId="{C1125BC2-4A5A-5C43-8663-E2876B3EEBFA}" srcOrd="4" destOrd="0" presId="urn:microsoft.com/office/officeart/2005/8/layout/cycle5"/>
    <dgm:cxn modelId="{9D233297-434C-4163-AAA3-04D022EA81B6}" type="presParOf" srcId="{6A20FEC1-C6EF-4469-886F-1FB4E4E06963}" destId="{3BACACFC-1124-AF4D-BBB2-76FDB50352A6}" srcOrd="5" destOrd="0" presId="urn:microsoft.com/office/officeart/2005/8/layout/cycle5"/>
    <dgm:cxn modelId="{CFE5E336-04D8-48BC-8054-D7F4BD99C57D}" type="presParOf" srcId="{6A20FEC1-C6EF-4469-886F-1FB4E4E06963}" destId="{F0A86B52-E2FF-4D63-93A1-E61D8377C34A}" srcOrd="6" destOrd="0" presId="urn:microsoft.com/office/officeart/2005/8/layout/cycle5"/>
    <dgm:cxn modelId="{ACC3B8FC-67A0-4886-9459-A9A5B43E367E}" type="presParOf" srcId="{6A20FEC1-C6EF-4469-886F-1FB4E4E06963}" destId="{FDCC661F-5906-4C2E-95FD-42BD7C141BE9}" srcOrd="7" destOrd="0" presId="urn:microsoft.com/office/officeart/2005/8/layout/cycle5"/>
    <dgm:cxn modelId="{3D4281C9-D606-4D5C-BCE9-408D0F848C6B}" type="presParOf" srcId="{6A20FEC1-C6EF-4469-886F-1FB4E4E06963}" destId="{A9CD118D-5A7B-4B7B-BEB0-016F1E217120}" srcOrd="8" destOrd="0" presId="urn:microsoft.com/office/officeart/2005/8/layout/cycle5"/>
    <dgm:cxn modelId="{3D1D220F-C308-4C0F-87AC-23C1CDC07DFD}" type="presParOf" srcId="{6A20FEC1-C6EF-4469-886F-1FB4E4E06963}" destId="{4BA36C64-20B8-A14E-8759-154A58F6D6C3}" srcOrd="9" destOrd="0" presId="urn:microsoft.com/office/officeart/2005/8/layout/cycle5"/>
    <dgm:cxn modelId="{BC14BA78-8A36-47B9-8FA1-606EECCDBC5A}" type="presParOf" srcId="{6A20FEC1-C6EF-4469-886F-1FB4E4E06963}" destId="{6C64C368-C8AD-DC46-9E87-FF501AEF864A}" srcOrd="10" destOrd="0" presId="urn:microsoft.com/office/officeart/2005/8/layout/cycle5"/>
    <dgm:cxn modelId="{C024B97D-EB50-449B-87B6-5C68095C0E97}" type="presParOf" srcId="{6A20FEC1-C6EF-4469-886F-1FB4E4E06963}" destId="{6A2CC0A6-BC38-5041-A60B-0DABCA6762C7}" srcOrd="11" destOrd="0" presId="urn:microsoft.com/office/officeart/2005/8/layout/cycle5"/>
    <dgm:cxn modelId="{4D40D3A3-95E0-42CD-A7C6-79A093F96F70}" type="presParOf" srcId="{6A20FEC1-C6EF-4469-886F-1FB4E4E06963}" destId="{1E7C3E94-8CB6-456F-B0D4-B3FA407A51A6}" srcOrd="12" destOrd="0" presId="urn:microsoft.com/office/officeart/2005/8/layout/cycle5"/>
    <dgm:cxn modelId="{43F6A5ED-9F19-4C52-BC98-B09C3FA4D36A}" type="presParOf" srcId="{6A20FEC1-C6EF-4469-886F-1FB4E4E06963}" destId="{E838B6B8-75DF-4528-9C2A-BB7A7D07CE89}" srcOrd="13" destOrd="0" presId="urn:microsoft.com/office/officeart/2005/8/layout/cycle5"/>
    <dgm:cxn modelId="{3BBFAD09-0F43-45D2-ACCC-6AB0508BB544}" type="presParOf" srcId="{6A20FEC1-C6EF-4469-886F-1FB4E4E06963}" destId="{0FD4A519-10D4-4EE7-AC3E-EBD7D85740E2}" srcOrd="14" destOrd="0" presId="urn:microsoft.com/office/officeart/2005/8/layout/cycle5"/>
    <dgm:cxn modelId="{04BBC00F-F2C7-460B-80A3-DB4FB61B6723}" type="presParOf" srcId="{6A20FEC1-C6EF-4469-886F-1FB4E4E06963}" destId="{25E735C8-6CA7-48F9-B4AF-4D9B92978769}" srcOrd="15" destOrd="0" presId="urn:microsoft.com/office/officeart/2005/8/layout/cycle5"/>
    <dgm:cxn modelId="{31EDF5A7-354A-41C6-8ADD-AF9E78B96D5F}" type="presParOf" srcId="{6A20FEC1-C6EF-4469-886F-1FB4E4E06963}" destId="{EC522338-C25D-4866-ABF3-7A3BB86AF8C6}" srcOrd="16" destOrd="0" presId="urn:microsoft.com/office/officeart/2005/8/layout/cycle5"/>
    <dgm:cxn modelId="{0F3B3A85-EA20-47AC-A3B4-0353EA61C405}" type="presParOf" srcId="{6A20FEC1-C6EF-4469-886F-1FB4E4E06963}" destId="{7DFDE678-6B1C-4BBC-A38E-46FB50420688}" srcOrd="17" destOrd="0" presId="urn:microsoft.com/office/officeart/2005/8/layout/cycle5"/>
    <dgm:cxn modelId="{3596016E-1C85-44A8-89D5-5D430BCC11DE}" type="presParOf" srcId="{6A20FEC1-C6EF-4469-886F-1FB4E4E06963}" destId="{E2536CDD-7DBF-4C6B-85BF-882FE6A71FDF}" srcOrd="18" destOrd="0" presId="urn:microsoft.com/office/officeart/2005/8/layout/cycle5"/>
    <dgm:cxn modelId="{C7AC6C42-6136-4598-B996-1F93C45B4FE7}" type="presParOf" srcId="{6A20FEC1-C6EF-4469-886F-1FB4E4E06963}" destId="{6D500B74-16A3-4CA0-A0E3-C2CBAAB4F994}" srcOrd="19" destOrd="0" presId="urn:microsoft.com/office/officeart/2005/8/layout/cycle5"/>
    <dgm:cxn modelId="{F1CC4521-75D8-442E-943C-27929F1AF4A6}" type="presParOf" srcId="{6A20FEC1-C6EF-4469-886F-1FB4E4E06963}" destId="{049616A8-A793-4C77-8E33-8F4622C118F7}" srcOrd="20" destOrd="0" presId="urn:microsoft.com/office/officeart/2005/8/layout/cycle5"/>
    <dgm:cxn modelId="{2B5C63CD-1D91-418D-AF4B-CD728C39123C}" type="presParOf" srcId="{6A20FEC1-C6EF-4469-886F-1FB4E4E06963}" destId="{3204064E-86B9-4A1D-AC40-6B3607D41628}" srcOrd="21" destOrd="0" presId="urn:microsoft.com/office/officeart/2005/8/layout/cycle5"/>
    <dgm:cxn modelId="{B2E6C1D4-16E9-4E92-8E85-F9809CAB140C}" type="presParOf" srcId="{6A20FEC1-C6EF-4469-886F-1FB4E4E06963}" destId="{285E9CCE-C7D2-4139-86F0-64E7E1C35BC1}" srcOrd="22" destOrd="0" presId="urn:microsoft.com/office/officeart/2005/8/layout/cycle5"/>
    <dgm:cxn modelId="{6367653B-38D5-4AE4-B490-3A505759F67F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Plan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Collect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Describe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rgbClr val="00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035217" y="60475"/>
          <a:ext cx="924770" cy="3521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Plan</a:t>
          </a:r>
          <a:endParaRPr lang="en-US" sz="1400" kern="1200" dirty="0">
            <a:solidFill>
              <a:srgbClr val="186072"/>
            </a:solidFill>
          </a:endParaRPr>
        </a:p>
      </dsp:txBody>
      <dsp:txXfrm>
        <a:off x="2052407" y="77665"/>
        <a:ext cx="890390" cy="317753"/>
      </dsp:txXfrm>
    </dsp:sp>
    <dsp:sp modelId="{8864FD29-B527-0A45-AF38-136A7CA3EA73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2194517" y="100720"/>
              </a:moveTo>
              <a:arcTo wR="1630358" hR="1630358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3188890" y="538075"/>
          <a:ext cx="923099" cy="35197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Collect</a:t>
          </a:r>
          <a:endParaRPr lang="en-US" sz="1400" kern="1200" dirty="0">
            <a:solidFill>
              <a:srgbClr val="186072"/>
            </a:solidFill>
          </a:endParaRPr>
        </a:p>
      </dsp:txBody>
      <dsp:txXfrm>
        <a:off x="3206072" y="555257"/>
        <a:ext cx="888735" cy="317609"/>
      </dsp:txXfrm>
    </dsp:sp>
    <dsp:sp modelId="{3BACACFC-1124-AF4D-BBB2-76FDB50352A6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3031346" y="796511"/>
              </a:moveTo>
              <a:arcTo wR="1630358" hR="1630358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3665576" y="1690833"/>
          <a:ext cx="924770" cy="3521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Assure</a:t>
          </a:r>
        </a:p>
      </dsp:txBody>
      <dsp:txXfrm>
        <a:off x="3682766" y="1708023"/>
        <a:ext cx="890390" cy="317753"/>
      </dsp:txXfrm>
    </dsp:sp>
    <dsp:sp modelId="{A9CD118D-5A7B-4B7B-BEB0-016F1E217120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3223604" y="1976241"/>
              </a:moveTo>
              <a:arcTo wR="1630358" hR="1630358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3188055" y="2843670"/>
          <a:ext cx="924770" cy="3521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Describe</a:t>
          </a:r>
          <a:endParaRPr lang="en-US" sz="1400" b="1" kern="1200" dirty="0">
            <a:solidFill>
              <a:srgbClr val="186072"/>
            </a:solidFill>
          </a:endParaRPr>
        </a:p>
      </dsp:txBody>
      <dsp:txXfrm>
        <a:off x="3205245" y="2860860"/>
        <a:ext cx="890390" cy="317753"/>
      </dsp:txXfrm>
    </dsp:sp>
    <dsp:sp modelId="{6A2CC0A6-BC38-5041-A60B-0DABCA6762C7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2485481" y="3018462"/>
              </a:moveTo>
              <a:arcTo wR="1630358" hR="1630358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035217" y="3321191"/>
          <a:ext cx="924770" cy="3521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052407" y="3338381"/>
        <a:ext cx="890390" cy="317753"/>
      </dsp:txXfrm>
    </dsp:sp>
    <dsp:sp modelId="{0FD4A519-10D4-4EE7-AC3E-EBD7D85740E2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1066224" y="3160005"/>
              </a:moveTo>
              <a:arcTo wR="1630358" hR="1630358" stAng="6614638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882380" y="2843670"/>
          <a:ext cx="924770" cy="352133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899570" y="2860860"/>
        <a:ext cx="890390" cy="317753"/>
      </dsp:txXfrm>
    </dsp:sp>
    <dsp:sp modelId="{7DFDE678-6B1C-4BBC-A38E-46FB50420688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229328" y="2464135"/>
              </a:moveTo>
              <a:arcTo wR="1630358" hR="1630358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404859" y="1690833"/>
          <a:ext cx="924770" cy="352133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422049" y="1708023"/>
        <a:ext cx="890390" cy="317753"/>
      </dsp:txXfrm>
    </dsp:sp>
    <dsp:sp modelId="{049616A8-A793-4C77-8E33-8F4622C118F7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37112" y="1284475"/>
              </a:moveTo>
              <a:arcTo wR="1630358" hR="1630358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882380" y="537995"/>
          <a:ext cx="924770" cy="352133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899570" y="555185"/>
        <a:ext cx="890390" cy="317753"/>
      </dsp:txXfrm>
    </dsp:sp>
    <dsp:sp modelId="{19FF4228-BCF6-4DBF-AEE0-CF82A986A726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775235" y="242254"/>
              </a:moveTo>
              <a:arcTo wR="1630358" hR="1630358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84B6E-2C47-0847-8664-00C5705F8E10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9E77E-9C8B-4546-B530-BF196A80D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3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0624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201B6-5EE6-E34E-AB4F-F65E064F9B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29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16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833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QA:</a:t>
            </a:r>
            <a:r>
              <a:rPr lang="en-US" baseline="0" dirty="0" smtClean="0"/>
              <a:t> off of this workflow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201B6-5EE6-E34E-AB4F-F65E064F9B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29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on development of a QAQC plan to standardize</a:t>
            </a:r>
            <a:r>
              <a:rPr lang="en-US" baseline="0" dirty="0" smtClean="0"/>
              <a:t> protocols for QA (steps implemented prior to the collection of data) and QC (practices after the data are collected) of the data across the network.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QA: Includes many of the practices implemented in the network design. Also need plans for and standardization in field and factory maintenance.</a:t>
            </a:r>
          </a:p>
          <a:p>
            <a:r>
              <a:rPr lang="en-US" baseline="0" dirty="0" smtClean="0"/>
              <a:t>QC: Consistent ways of implementing data flags and qualifiers and steps for data post-processing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0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22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8956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Observations Data Model</a:t>
            </a:r>
            <a:r>
              <a:rPr lang="en-US" baseline="0" dirty="0" smtClean="0"/>
              <a:t> is a framework for storing and describing point-based data.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Provides metadata for sites, variables, methods,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Community standard, widely-implemented, standard vocabularies, tools built to interact with ODM.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9144-48AE-A04A-B99B-5C18F2229E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73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26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106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en-US" u="sng" dirty="0" smtClean="0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28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9789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0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30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0952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23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31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4390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9E77E-9C8B-4546-B530-BF196A80D2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46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 smtClean="0">
                <a:latin typeface="Times New Roman" charset="0"/>
                <a:ea typeface="ＭＳ Ｐゴシック" pitchFamily="34" charset="-128"/>
              </a:rPr>
              <a:t>Greek</a:t>
            </a:r>
            <a:r>
              <a:rPr lang="en-US" sz="1800" baseline="0" dirty="0" smtClean="0">
                <a:latin typeface="Times New Roman" charset="0"/>
                <a:ea typeface="ＭＳ Ｐゴシック" pitchFamily="34" charset="-128"/>
              </a:rPr>
              <a:t> --- with, about, between, or among; typically used as prefix to mean “one level of description higher”</a:t>
            </a:r>
            <a:endParaRPr lang="en-US" sz="1800" dirty="0" smtClean="0">
              <a:latin typeface="Times New Roman" charset="0"/>
              <a:ea typeface="ＭＳ Ｐゴシック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47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845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saying: “order is for the feeble minded only, while the genius masters the chaos” –</a:t>
            </a:r>
            <a:r>
              <a:rPr lang="en-US" baseline="0" dirty="0" smtClean="0"/>
              <a:t> not operationally practical…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90139-C370-484C-8059-D6B6265C70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14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49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400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9E77E-9C8B-4546-B530-BF196A80D2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5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985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u="sng" dirty="0" smtClean="0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8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21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7716FE-5FF4-4939-A891-57F1539EB07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3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10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710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201B6-5EE6-E34E-AB4F-F65E064F9B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2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4D30B-5ED2-4E36-A07E-27E37C7291CE}" type="datetime1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35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D8072-3104-4089-964C-BFF87BE0C845}" type="datetime1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4A21-6095-4129-851E-5CA06A7D1F18}" type="datetime1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25DC-4F35-47E0-BA43-409A58C18A28}" type="datetime1">
              <a:rPr lang="en-US" smtClean="0"/>
              <a:t>9/8/16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pPr/>
              <a:t>‹#›</a:t>
            </a:fld>
            <a:r>
              <a:rPr lang="en-US" dirty="0" smtClean="0"/>
              <a:t> of 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7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71BA3-55F7-44F6-A3D5-791C2560C398}" type="datetime1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5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540A-0BAF-4E4A-A907-AC1C291DEE4A}" type="datetime1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46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96BE-3DB1-41ED-827F-64A5A56E17D8}" type="datetime1">
              <a:rPr lang="en-US" smtClean="0"/>
              <a:t>9/8/16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885DA-E748-42A3-9677-B2AA07260AFF}" type="datetime1">
              <a:rPr lang="en-US" smtClean="0"/>
              <a:t>9/8/16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7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3BE-15BB-4C40-8B3C-B42E38F883E6}" type="datetime1">
              <a:rPr lang="en-US" smtClean="0"/>
              <a:t>9/8/16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7B-5B8F-4859-8AD6-8FF584B1182D}" type="datetime1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B67B-E987-4BB1-A30A-A9FCC0C4DD70}" type="datetime1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9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D4A56-DFEB-44B9-9158-F1A8EDD83D4E}" type="datetime1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9912" y="6453172"/>
            <a:ext cx="10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A59B7D2-4F59-4BB4-B547-D913511CAFF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52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2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890/0012-9623-90.2.205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96935"/>
            <a:ext cx="7772400" cy="2803515"/>
          </a:xfrm>
        </p:spPr>
        <p:txBody>
          <a:bodyPr>
            <a:normAutofit/>
          </a:bodyPr>
          <a:lstStyle/>
          <a:p>
            <a:r>
              <a:rPr lang="en-US" dirty="0" smtClean="0"/>
              <a:t>Data Management and the </a:t>
            </a:r>
            <a:br>
              <a:rPr lang="en-US" dirty="0" smtClean="0"/>
            </a:br>
            <a:r>
              <a:rPr lang="en-US" dirty="0" smtClean="0"/>
              <a:t>Data Life Cycle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Jeffery S. Horsburgh</a:t>
            </a:r>
          </a:p>
          <a:p>
            <a:r>
              <a:rPr lang="en-US" dirty="0" smtClean="0"/>
              <a:t>Hydroinformatics</a:t>
            </a:r>
          </a:p>
          <a:p>
            <a:r>
              <a:rPr lang="en-US" dirty="0" smtClean="0"/>
              <a:t>Fall 2016</a:t>
            </a:r>
            <a:endParaRPr lang="en-US" dirty="0"/>
          </a:p>
        </p:txBody>
      </p:sp>
      <p:pic>
        <p:nvPicPr>
          <p:cNvPr id="6" name="Picture 16" descr="nsf4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3028" y="5472408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056441" y="6363429"/>
            <a:ext cx="208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This work was funded by National Science Foundation </a:t>
            </a:r>
            <a:r>
              <a:rPr lang="en-US" sz="900" dirty="0" smtClean="0"/>
              <a:t>Grants </a:t>
            </a:r>
            <a:r>
              <a:rPr lang="en-US" sz="900" dirty="0"/>
              <a:t>EPS </a:t>
            </a:r>
            <a:r>
              <a:rPr lang="en-US" sz="900" dirty="0" smtClean="0"/>
              <a:t>1135482 and EPS 1208732</a:t>
            </a:r>
            <a:endParaRPr lang="en-US" sz="900" dirty="0"/>
          </a:p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43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913046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421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/>
              <a:t>Gradients Along Mountain to Urban Transitions (GAMUT) Network</a:t>
            </a:r>
            <a:endParaRPr lang="en-US" cap="none" dirty="0"/>
          </a:p>
        </p:txBody>
      </p:sp>
      <p:pic>
        <p:nvPicPr>
          <p:cNvPr id="11" name="image0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316" y="2286590"/>
            <a:ext cx="2713476" cy="3475600"/>
          </a:xfrm>
          <a:prstGeom prst="rect">
            <a:avLst/>
          </a:prstGeom>
          <a:ln/>
        </p:spPr>
      </p:pic>
      <p:pic>
        <p:nvPicPr>
          <p:cNvPr id="12" name="image0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6365" y="1835534"/>
            <a:ext cx="3095926" cy="2577749"/>
          </a:xfrm>
          <a:prstGeom prst="rect">
            <a:avLst/>
          </a:prstGeom>
          <a:ln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606" y="2286591"/>
            <a:ext cx="2493187" cy="347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9940" y="1824925"/>
            <a:ext cx="353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Climate/Terrestrial Sites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53726" y="1369479"/>
            <a:ext cx="204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Aquatic Sites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365" y="4252675"/>
            <a:ext cx="3098420" cy="24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"/>
            <a:ext cx="8229600" cy="1371600"/>
          </a:xfrm>
        </p:spPr>
        <p:txBody>
          <a:bodyPr/>
          <a:lstStyle/>
          <a:p>
            <a:r>
              <a:rPr lang="en-US" dirty="0" smtClean="0"/>
              <a:t>Collect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3782"/>
            <a:ext cx="8229600" cy="4962381"/>
          </a:xfrm>
        </p:spPr>
        <p:txBody>
          <a:bodyPr>
            <a:normAutofit/>
          </a:bodyPr>
          <a:lstStyle/>
          <a:p>
            <a:r>
              <a:rPr lang="en-US" dirty="0" smtClean="0"/>
              <a:t>What are some ways that we produce data?</a:t>
            </a:r>
          </a:p>
          <a:p>
            <a:r>
              <a:rPr lang="en-US" dirty="0" smtClean="0"/>
              <a:t>Experiments, observations, samples, model outputs, etc.</a:t>
            </a:r>
          </a:p>
          <a:p>
            <a:r>
              <a:rPr lang="en-US" dirty="0" smtClean="0"/>
              <a:t>Varying frequency, temporal and spatial coverage</a:t>
            </a:r>
            <a:endParaRPr lang="en-US" dirty="0"/>
          </a:p>
        </p:txBody>
      </p:sp>
      <p:pic>
        <p:nvPicPr>
          <p:cNvPr id="6" name="Picture 5" descr="Contaminants biologists monitoring water quality"/>
          <p:cNvPicPr>
            <a:picLocks noChangeAspect="1" noChangeArrowheads="1"/>
          </p:cNvPicPr>
          <p:nvPr/>
        </p:nvPicPr>
        <p:blipFill>
          <a:blip r:embed="rId2" cstate="print"/>
          <a:srcRect b="22210"/>
          <a:stretch>
            <a:fillRect/>
          </a:stretch>
        </p:blipFill>
        <p:spPr bwMode="auto">
          <a:xfrm>
            <a:off x="4630268" y="4573623"/>
            <a:ext cx="1717923" cy="205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635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3" descr="C:\Documents and Settings\Amber\Desktop\Research\Site Photos\LBR\DSC00422.JPG"/>
          <p:cNvPicPr>
            <a:picLocks noChangeAspect="1" noChangeArrowheads="1"/>
          </p:cNvPicPr>
          <p:nvPr/>
        </p:nvPicPr>
        <p:blipFill rotWithShape="1">
          <a:blip r:embed="rId3" cstate="print"/>
          <a:srcRect l="8624" r="35130"/>
          <a:stretch/>
        </p:blipFill>
        <p:spPr bwMode="auto">
          <a:xfrm>
            <a:off x="2516910" y="4571489"/>
            <a:ext cx="1542473" cy="2056763"/>
          </a:xfrm>
          <a:prstGeom prst="rect">
            <a:avLst/>
          </a:prstGeom>
          <a:noFill/>
        </p:spPr>
      </p:pic>
      <p:pic>
        <p:nvPicPr>
          <p:cNvPr id="8" name="Picture 7" descr="\\fish.uwrl.usu.edu\Working\Projects\NSF Little Bear River Testbed\Monitoring\LBR Site Photos\DSCN1857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9" y="4399455"/>
            <a:ext cx="1622274" cy="222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C:\Users\jeff\AppData\Local\Microsoft\Windows\Temporary Internet Files\Content.IE5\4B7OJS47\MP900409629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463" y="3873021"/>
            <a:ext cx="1832337" cy="27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7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1228" y="144848"/>
            <a:ext cx="8135572" cy="810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GAMUT Data Workflow</a:t>
            </a:r>
            <a:endParaRPr lang="en-US" sz="3600" dirty="0"/>
          </a:p>
        </p:txBody>
      </p:sp>
      <p:pic>
        <p:nvPicPr>
          <p:cNvPr id="8" name="Picture 7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1031993"/>
            <a:ext cx="9145923" cy="542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854334"/>
            <a:ext cx="9145923" cy="54219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9015" y="2013473"/>
            <a:ext cx="1063416" cy="1037855"/>
          </a:xfrm>
          <a:prstGeom prst="roundRect">
            <a:avLst>
              <a:gd name="adj" fmla="val 5202"/>
            </a:avLst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FFFF00">
                    <a:alpha val="75000"/>
                  </a:srgbClr>
                </a:glow>
              </a:effectLst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36758"/>
            <a:ext cx="9143999" cy="92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0000"/>
                </a:solidFill>
              </a:rPr>
              <a:t>Sensor Data Acquisition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10535" y="2269906"/>
            <a:ext cx="538480" cy="132080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ocument 11"/>
          <p:cNvSpPr/>
          <p:nvPr/>
        </p:nvSpPr>
        <p:spPr>
          <a:xfrm>
            <a:off x="2963708" y="3051329"/>
            <a:ext cx="793582" cy="738748"/>
          </a:xfrm>
          <a:prstGeom prst="flowChartDocument">
            <a:avLst/>
          </a:prstGeom>
          <a:noFill/>
          <a:ln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  <a:outerShdw blurRad="31750" dist="25400" dir="5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71057" y="2671478"/>
            <a:ext cx="777958" cy="379851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71057" y="3051329"/>
            <a:ext cx="828024" cy="1462549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870484"/>
            <a:ext cx="9145923" cy="542191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36758"/>
            <a:ext cx="9143999" cy="92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0000"/>
                </a:solidFill>
              </a:rPr>
              <a:t>Data Loading and Storage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53696" y="1894880"/>
            <a:ext cx="747156" cy="1086064"/>
          </a:xfrm>
          <a:prstGeom prst="roundRect">
            <a:avLst>
              <a:gd name="adj" fmla="val 5202"/>
            </a:avLst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FFFF00">
                    <a:alpha val="75000"/>
                  </a:srgbClr>
                </a:glow>
              </a:effectLst>
            </a:endParaRPr>
          </a:p>
        </p:txBody>
      </p:sp>
      <p:sp>
        <p:nvSpPr>
          <p:cNvPr id="10" name="Magnetic Disk 9"/>
          <p:cNvSpPr/>
          <p:nvPr/>
        </p:nvSpPr>
        <p:spPr>
          <a:xfrm>
            <a:off x="5520872" y="1401538"/>
            <a:ext cx="782320" cy="781981"/>
          </a:xfrm>
          <a:prstGeom prst="flowChartMagneticDisk">
            <a:avLst/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gnetic Disk 15"/>
          <p:cNvSpPr/>
          <p:nvPr/>
        </p:nvSpPr>
        <p:spPr>
          <a:xfrm>
            <a:off x="5520872" y="2270098"/>
            <a:ext cx="782320" cy="796180"/>
          </a:xfrm>
          <a:prstGeom prst="flowChartMagneticDisk">
            <a:avLst/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agnetic Disk 16"/>
          <p:cNvSpPr/>
          <p:nvPr/>
        </p:nvSpPr>
        <p:spPr>
          <a:xfrm>
            <a:off x="5520872" y="3178138"/>
            <a:ext cx="782320" cy="792042"/>
          </a:xfrm>
          <a:prstGeom prst="flowChartMagneticDisk">
            <a:avLst/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66574" y="2743240"/>
            <a:ext cx="1129680" cy="540178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4500852" y="2437912"/>
            <a:ext cx="1020020" cy="55906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00852" y="1723959"/>
            <a:ext cx="1020020" cy="421119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 flipH="1" flipV="1">
            <a:off x="3707515" y="2973444"/>
            <a:ext cx="457200" cy="406400"/>
          </a:xfrm>
          <a:prstGeom prst="bentConnector3">
            <a:avLst>
              <a:gd name="adj1" fmla="val 3333"/>
            </a:avLst>
          </a:prstGeom>
          <a:ln w="28575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84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958576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1944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Assure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444"/>
            <a:ext cx="8229599" cy="495723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Strategies for preventing errors from entering datasets</a:t>
            </a:r>
          </a:p>
          <a:p>
            <a:pPr lvl="1"/>
            <a:r>
              <a:rPr lang="en-US" dirty="0" smtClean="0"/>
              <a:t>Standard data entry forms</a:t>
            </a:r>
          </a:p>
          <a:p>
            <a:pPr lvl="1"/>
            <a:r>
              <a:rPr lang="en-US" dirty="0" smtClean="0"/>
              <a:t>Pre-specification of formats, units, etc.</a:t>
            </a:r>
          </a:p>
          <a:p>
            <a:r>
              <a:rPr lang="en-US" b="1" dirty="0" smtClean="0"/>
              <a:t>Activities to ensure quality during collection</a:t>
            </a:r>
          </a:p>
          <a:p>
            <a:pPr lvl="1"/>
            <a:r>
              <a:rPr lang="en-US" dirty="0" smtClean="0"/>
              <a:t>Standard field and laboratory procedures</a:t>
            </a:r>
          </a:p>
          <a:p>
            <a:pPr lvl="1"/>
            <a:r>
              <a:rPr lang="en-US" dirty="0" smtClean="0"/>
              <a:t>Automated range checks for sensor data</a:t>
            </a:r>
          </a:p>
          <a:p>
            <a:r>
              <a:rPr lang="en-US" b="1" dirty="0" smtClean="0"/>
              <a:t>Activities to “clean” collected data</a:t>
            </a:r>
          </a:p>
          <a:p>
            <a:pPr lvl="1"/>
            <a:r>
              <a:rPr lang="en-US" dirty="0" smtClean="0"/>
              <a:t>Common to sensor data streams</a:t>
            </a:r>
          </a:p>
          <a:p>
            <a:pPr lvl="1"/>
            <a:r>
              <a:rPr lang="en-US" dirty="0" smtClean="0"/>
              <a:t>Dependent upon variable and sensor</a:t>
            </a:r>
          </a:p>
          <a:p>
            <a:pPr lvl="1"/>
            <a:r>
              <a:rPr lang="en-US" dirty="0" smtClean="0"/>
              <a:t>Graphical and statistical summaries</a:t>
            </a:r>
          </a:p>
        </p:txBody>
      </p:sp>
    </p:spTree>
    <p:extLst>
      <p:ext uri="{BB962C8B-B14F-4D97-AF65-F5344CB8AC3E}">
        <p14:creationId xmlns:p14="http://schemas.microsoft.com/office/powerpoint/2010/main" val="15090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76057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Assure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2941"/>
            <a:ext cx="4376057" cy="4467044"/>
          </a:xfrm>
        </p:spPr>
        <p:txBody>
          <a:bodyPr/>
          <a:lstStyle/>
          <a:p>
            <a:r>
              <a:rPr lang="en-US" dirty="0" smtClean="0"/>
              <a:t>Out of range values</a:t>
            </a:r>
          </a:p>
          <a:p>
            <a:endParaRPr lang="en-US" dirty="0" smtClean="0"/>
          </a:p>
          <a:p>
            <a:r>
              <a:rPr lang="en-US" dirty="0" smtClean="0"/>
              <a:t>Sensor drift</a:t>
            </a:r>
          </a:p>
          <a:p>
            <a:endParaRPr lang="en-US" dirty="0" smtClean="0"/>
          </a:p>
          <a:p>
            <a:r>
              <a:rPr lang="en-US" dirty="0" smtClean="0"/>
              <a:t>Anomalous values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27" y="502560"/>
            <a:ext cx="3479268" cy="599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279769" y="1659118"/>
            <a:ext cx="867458" cy="4713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20272" y="3332758"/>
            <a:ext cx="2026955" cy="4133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62953" y="4534293"/>
            <a:ext cx="1084274" cy="52790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2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1190564"/>
            <a:ext cx="9145923" cy="542191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138358"/>
            <a:ext cx="9143999" cy="92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Sensor Data QAQC</a:t>
            </a:r>
            <a:endParaRPr lang="en-US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5122826" y="4892160"/>
            <a:ext cx="1713994" cy="1635195"/>
          </a:xfrm>
          <a:prstGeom prst="roundRect">
            <a:avLst>
              <a:gd name="adj" fmla="val 5202"/>
            </a:avLst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FFFF00">
                    <a:alpha val="75000"/>
                  </a:srgbClr>
                </a:glo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021337" y="3457240"/>
            <a:ext cx="467360" cy="457200"/>
            <a:chOff x="6309360" y="3535680"/>
            <a:chExt cx="467360" cy="457200"/>
          </a:xfrm>
        </p:grpSpPr>
        <p:cxnSp>
          <p:nvCxnSpPr>
            <p:cNvPr id="15" name="Elbow Connector 14"/>
            <p:cNvCxnSpPr/>
            <p:nvPr/>
          </p:nvCxnSpPr>
          <p:spPr>
            <a:xfrm rot="5400000" flipH="1" flipV="1">
              <a:off x="6446520" y="3662680"/>
              <a:ext cx="457200" cy="203200"/>
            </a:xfrm>
            <a:prstGeom prst="bentConnector3">
              <a:avLst>
                <a:gd name="adj1" fmla="val 1111"/>
              </a:avLst>
            </a:prstGeom>
            <a:ln w="28575" cmpd="sng">
              <a:solidFill>
                <a:srgbClr val="727300"/>
              </a:solidFill>
              <a:headEnd type="triangl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309360" y="3556000"/>
              <a:ext cx="467360" cy="0"/>
            </a:xfrm>
            <a:prstGeom prst="straightConnector1">
              <a:avLst/>
            </a:prstGeom>
            <a:ln w="38100" cmpd="sng">
              <a:solidFill>
                <a:srgbClr val="727300"/>
              </a:solidFill>
              <a:headEnd type="non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060358" y="2567724"/>
            <a:ext cx="470118" cy="457200"/>
            <a:chOff x="6309360" y="3535680"/>
            <a:chExt cx="467360" cy="457200"/>
          </a:xfrm>
        </p:grpSpPr>
        <p:cxnSp>
          <p:nvCxnSpPr>
            <p:cNvPr id="22" name="Elbow Connector 21"/>
            <p:cNvCxnSpPr/>
            <p:nvPr/>
          </p:nvCxnSpPr>
          <p:spPr>
            <a:xfrm rot="5400000" flipH="1" flipV="1">
              <a:off x="6446520" y="3662680"/>
              <a:ext cx="457200" cy="203200"/>
            </a:xfrm>
            <a:prstGeom prst="bentConnector3">
              <a:avLst>
                <a:gd name="adj1" fmla="val 1111"/>
              </a:avLst>
            </a:prstGeom>
            <a:ln w="28575" cmpd="sng">
              <a:solidFill>
                <a:srgbClr val="727300"/>
              </a:solidFill>
              <a:headEnd type="triangl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09360" y="3556000"/>
              <a:ext cx="467360" cy="0"/>
            </a:xfrm>
            <a:prstGeom prst="straightConnector1">
              <a:avLst/>
            </a:prstGeom>
            <a:ln w="38100" cmpd="sng">
              <a:solidFill>
                <a:srgbClr val="727300"/>
              </a:solidFill>
              <a:headEnd type="non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73518" y="1692360"/>
            <a:ext cx="410898" cy="457200"/>
            <a:chOff x="6309360" y="3535680"/>
            <a:chExt cx="467360" cy="457200"/>
          </a:xfrm>
        </p:grpSpPr>
        <p:cxnSp>
          <p:nvCxnSpPr>
            <p:cNvPr id="25" name="Elbow Connector 24"/>
            <p:cNvCxnSpPr/>
            <p:nvPr/>
          </p:nvCxnSpPr>
          <p:spPr>
            <a:xfrm rot="5400000" flipH="1" flipV="1">
              <a:off x="6446520" y="3662680"/>
              <a:ext cx="457200" cy="203200"/>
            </a:xfrm>
            <a:prstGeom prst="bentConnector3">
              <a:avLst>
                <a:gd name="adj1" fmla="val 1111"/>
              </a:avLst>
            </a:prstGeom>
            <a:ln w="28575" cmpd="sng">
              <a:solidFill>
                <a:srgbClr val="727300"/>
              </a:solidFill>
              <a:headEnd type="triangl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309360" y="3556000"/>
              <a:ext cx="467360" cy="0"/>
            </a:xfrm>
            <a:prstGeom prst="straightConnector1">
              <a:avLst/>
            </a:prstGeom>
            <a:ln w="38100" cmpd="sng">
              <a:solidFill>
                <a:srgbClr val="727300"/>
              </a:solidFill>
              <a:headEnd type="non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530044" y="3316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2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data life </a:t>
            </a:r>
            <a:r>
              <a:rPr lang="en-US" dirty="0" smtClean="0"/>
              <a:t>cycle</a:t>
            </a:r>
          </a:p>
          <a:p>
            <a:r>
              <a:rPr lang="en-US" dirty="0" smtClean="0"/>
              <a:t>Provide a more holistic view of data management </a:t>
            </a:r>
          </a:p>
          <a:p>
            <a:r>
              <a:rPr lang="en-US" dirty="0" smtClean="0"/>
              <a:t>Introduce data management techniques that: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data organization </a:t>
            </a:r>
            <a:endParaRPr lang="en-US" dirty="0" smtClean="0"/>
          </a:p>
          <a:p>
            <a:pPr lvl="1"/>
            <a:r>
              <a:rPr lang="en-US" dirty="0" smtClean="0"/>
              <a:t>Facilitate </a:t>
            </a:r>
            <a:r>
              <a:rPr lang="en-US" dirty="0"/>
              <a:t>analysis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reproducibility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capacity for data re-use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8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20" y="117373"/>
            <a:ext cx="8817315" cy="792561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Development of </a:t>
            </a:r>
            <a:r>
              <a:rPr lang="en-US" cap="none" dirty="0"/>
              <a:t>a</a:t>
            </a:r>
            <a:r>
              <a:rPr lang="en-US" cap="none" dirty="0" smtClean="0"/>
              <a:t> QAQC Plan</a:t>
            </a:r>
            <a:endParaRPr lang="en-US" cap="none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54691" y="911739"/>
            <a:ext cx="4095051" cy="5551102"/>
          </a:xfrm>
        </p:spPr>
        <p:txBody>
          <a:bodyPr numCol="1" spcCol="180000">
            <a:normAutofit/>
          </a:bodyPr>
          <a:lstStyle/>
          <a:p>
            <a:pPr marL="0" indent="0">
              <a:lnSpc>
                <a:spcPct val="80000"/>
              </a:lnSpc>
              <a:spcBef>
                <a:spcPts val="936"/>
              </a:spcBef>
              <a:buNone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Quality Assurance: 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lnSpc>
                <a:spcPct val="80000"/>
              </a:lnSpc>
              <a:spcBef>
                <a:spcPts val="936"/>
              </a:spcBef>
              <a:buNone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 Light"/>
                <a:cs typeface="Calibri Light"/>
              </a:rPr>
              <a:t>“…protocols developed and adhered to in a way that minimizes inaccuracies in the data produced … produces high-quality data while minimizing the need for corrective measures to improve data quality.”</a:t>
            </a:r>
            <a:endParaRPr lang="en-US" sz="900" dirty="0" smtClean="0">
              <a:solidFill>
                <a:schemeClr val="accent3">
                  <a:lumMod val="50000"/>
                </a:schemeClr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Site Standardization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Data Curation (Datalogger Programs 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and Files, Data Averaging, Database Structure, Equipment Management)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Replicate Sensors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Factory Maintenance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Field Maintenance Schedule and Procedures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Field Calibration Schedule 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and Procedures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Manual Data Monitoring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Automated Data Monitoring and Alerts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Recording Events</a:t>
            </a: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433" y="3687290"/>
            <a:ext cx="5174567" cy="2638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5500" y="6462567"/>
            <a:ext cx="6985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/>
              <a:t>Campbell, J. L., Rustad, L. E., Porter, J. H., Taylor, J. R., Ethan, W., Shanley, J. B., … </a:t>
            </a:r>
            <a:r>
              <a:rPr lang="en-US" sz="850" dirty="0" smtClean="0"/>
              <a:t>(</a:t>
            </a:r>
            <a:r>
              <a:rPr lang="en-US" sz="850" dirty="0"/>
              <a:t>2013). Quantity is Nothing without Quality. </a:t>
            </a:r>
            <a:r>
              <a:rPr lang="en-US" sz="850" i="1" dirty="0"/>
              <a:t>BioScience</a:t>
            </a:r>
            <a:r>
              <a:rPr lang="en-US" sz="850" dirty="0"/>
              <a:t>, </a:t>
            </a:r>
            <a:r>
              <a:rPr lang="en-US" sz="850" i="1" dirty="0"/>
              <a:t>63</a:t>
            </a:r>
            <a:r>
              <a:rPr lang="en-US" sz="850" dirty="0"/>
              <a:t>(7), 574–585. doi:10.1525/bio.</a:t>
            </a:r>
            <a:r>
              <a:rPr lang="en-US" sz="850" dirty="0" smtClean="0"/>
              <a:t>2013.63.7.10</a:t>
            </a:r>
            <a:endParaRPr lang="en-US" sz="85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02341" y="948747"/>
            <a:ext cx="4660379" cy="273854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536"/>
              </a:spcBef>
              <a:buFont typeface="Wingdings 2" pitchFamily="18" charset="2"/>
              <a:buNone/>
            </a:pPr>
            <a:r>
              <a:rPr lang="en-US" sz="2800" dirty="0" smtClean="0"/>
              <a:t>Quality Control: </a:t>
            </a:r>
          </a:p>
          <a:p>
            <a:pPr marL="0" indent="0">
              <a:lnSpc>
                <a:spcPct val="80000"/>
              </a:lnSpc>
              <a:spcBef>
                <a:spcPts val="936"/>
              </a:spcBef>
              <a:buFont typeface="Wingdings 2" pitchFamily="18" charset="2"/>
              <a:buNone/>
            </a:pPr>
            <a:r>
              <a:rPr lang="en-US" sz="1400" dirty="0" smtClean="0">
                <a:latin typeface="Calibri Light"/>
                <a:cs typeface="Calibri Light"/>
              </a:rPr>
              <a:t>“occurs after the data are generated and tests whether they meet the necessary requirements for quality outlined by the end users.”</a:t>
            </a:r>
            <a:endParaRPr lang="en-US" sz="800" dirty="0" smtClean="0"/>
          </a:p>
          <a:p>
            <a:pPr>
              <a:lnSpc>
                <a:spcPct val="90000"/>
              </a:lnSpc>
              <a:spcBef>
                <a:spcPts val="936"/>
              </a:spcBef>
            </a:pPr>
            <a:r>
              <a:rPr lang="en-US" sz="1400" dirty="0" smtClean="0"/>
              <a:t>Data Qualifiers and Flagging</a:t>
            </a:r>
          </a:p>
          <a:p>
            <a:pPr>
              <a:lnSpc>
                <a:spcPct val="90000"/>
              </a:lnSpc>
              <a:spcBef>
                <a:spcPts val="936"/>
              </a:spcBef>
            </a:pPr>
            <a:r>
              <a:rPr lang="en-US" sz="1400" dirty="0" smtClean="0"/>
              <a:t>Post Processing and Editing </a:t>
            </a:r>
            <a:r>
              <a:rPr lang="en-US" sz="1400" dirty="0"/>
              <a:t>D</a:t>
            </a:r>
            <a:r>
              <a:rPr lang="en-US" sz="1400" dirty="0" smtClean="0"/>
              <a:t>ata</a:t>
            </a:r>
          </a:p>
          <a:p>
            <a:pPr>
              <a:lnSpc>
                <a:spcPct val="90000"/>
              </a:lnSpc>
              <a:spcBef>
                <a:spcPts val="936"/>
              </a:spcBef>
            </a:pPr>
            <a:r>
              <a:rPr lang="en-US" sz="1400" dirty="0" smtClean="0"/>
              <a:t>Quality Control Levels/Versions</a:t>
            </a:r>
          </a:p>
          <a:p>
            <a:pPr>
              <a:lnSpc>
                <a:spcPct val="90000"/>
              </a:lnSpc>
              <a:spcBef>
                <a:spcPts val="936"/>
              </a:spcBef>
            </a:pPr>
            <a:r>
              <a:rPr lang="en-US" sz="1400" dirty="0" smtClean="0"/>
              <a:t>Data Processing Steps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252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8" y="0"/>
            <a:ext cx="9131022" cy="1498601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QAQC: Automated Alerts</a:t>
            </a:r>
            <a:endParaRPr lang="en-US" sz="3200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6454" y="1498601"/>
            <a:ext cx="5498943" cy="266448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000" dirty="0" smtClean="0"/>
              <a:t>Technicians receive email alerts daily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>
                <a:latin typeface="Calibri Light"/>
                <a:cs typeface="Calibri Light"/>
              </a:rPr>
              <a:t>Power:  battery voltage &lt; 12 volts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>
                <a:latin typeface="Calibri Light"/>
                <a:cs typeface="Calibri Light"/>
              </a:rPr>
              <a:t>Persistence: value of a variable is unchanging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>
                <a:latin typeface="Calibri Light"/>
                <a:cs typeface="Calibri Light"/>
              </a:rPr>
              <a:t>Updates: data are not being reported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>
                <a:latin typeface="Calibri Light"/>
                <a:cs typeface="Calibri Light"/>
              </a:rPr>
              <a:t>NaNs: sensor is reporting “NaN” values</a:t>
            </a:r>
          </a:p>
          <a:p>
            <a:pPr marL="45720" indent="0">
              <a:buNone/>
            </a:pPr>
            <a:r>
              <a:rPr lang="en-US" sz="2000" dirty="0" smtClean="0"/>
              <a:t>Additional </a:t>
            </a:r>
            <a:r>
              <a:rPr lang="en-US" sz="2000" dirty="0"/>
              <a:t>alerts will be implemented as needed (e.g., variable-specific range checks, internal consistency, spatial consistency).</a:t>
            </a:r>
          </a:p>
          <a:p>
            <a:pPr marL="263525" indent="-263525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395" y="1673840"/>
            <a:ext cx="3003084" cy="1515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5930395" y="4924779"/>
            <a:ext cx="3003083" cy="1708719"/>
            <a:chOff x="5584130" y="4841457"/>
            <a:chExt cx="3165104" cy="18009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4130" y="4841457"/>
              <a:ext cx="3165104" cy="1800907"/>
            </a:xfrm>
            <a:prstGeom prst="rect">
              <a:avLst/>
            </a:prstGeom>
            <a:ln>
              <a:solidFill>
                <a:srgbClr val="BFBFBF"/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7205319" y="5089174"/>
              <a:ext cx="1459077" cy="468384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5930395" y="3169170"/>
            <a:ext cx="3003083" cy="1698851"/>
            <a:chOff x="5584129" y="2977766"/>
            <a:chExt cx="3165105" cy="17905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4129" y="3044496"/>
              <a:ext cx="3165105" cy="1723777"/>
            </a:xfrm>
            <a:prstGeom prst="rect">
              <a:avLst/>
            </a:prstGeom>
            <a:ln>
              <a:solidFill>
                <a:srgbClr val="BFBFBF"/>
              </a:solidFill>
            </a:ln>
          </p:spPr>
        </p:pic>
        <p:sp>
          <p:nvSpPr>
            <p:cNvPr id="6" name="Oval 5"/>
            <p:cNvSpPr/>
            <p:nvPr/>
          </p:nvSpPr>
          <p:spPr>
            <a:xfrm>
              <a:off x="7079227" y="3548910"/>
              <a:ext cx="531393" cy="531436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16921323">
              <a:off x="7099962" y="3545398"/>
              <a:ext cx="1652331" cy="517067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26454" y="4756357"/>
            <a:ext cx="1143000" cy="4277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Streaming Data Loader</a:t>
            </a:r>
            <a:endParaRPr lang="en-US" sz="1100" dirty="0"/>
          </a:p>
        </p:txBody>
      </p:sp>
      <p:sp>
        <p:nvSpPr>
          <p:cNvPr id="13" name="Can 12"/>
          <p:cNvSpPr/>
          <p:nvPr/>
        </p:nvSpPr>
        <p:spPr>
          <a:xfrm>
            <a:off x="466558" y="5386938"/>
            <a:ext cx="1052096" cy="92242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Observations Database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1929065" y="5639605"/>
            <a:ext cx="1143000" cy="4277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Alert Generator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0424" y="4878284"/>
            <a:ext cx="1486715" cy="156315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978304" y="5166360"/>
            <a:ext cx="0" cy="3606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1"/>
            <a:endCxn id="13" idx="4"/>
          </p:cNvCxnSpPr>
          <p:nvPr/>
        </p:nvCxnSpPr>
        <p:spPr>
          <a:xfrm flipH="1" flipV="1">
            <a:off x="1518654" y="5848149"/>
            <a:ext cx="410411" cy="535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</p:cNvCxnSpPr>
          <p:nvPr/>
        </p:nvCxnSpPr>
        <p:spPr>
          <a:xfrm flipV="1">
            <a:off x="3072065" y="5848149"/>
            <a:ext cx="748359" cy="5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1585" y="5474278"/>
            <a:ext cx="84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Alert!!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4616186" y="4411636"/>
            <a:ext cx="1125764" cy="694509"/>
          </a:xfrm>
          <a:prstGeom prst="wedgeEllipseCallout">
            <a:avLst>
              <a:gd name="adj1" fmla="val -41614"/>
              <a:gd name="adj2" fmla="val 45833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Must…fix…sensor…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071209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Metadata</a:t>
            </a:r>
          </a:p>
          <a:p>
            <a:r>
              <a:rPr lang="en-US" dirty="0" smtClean="0"/>
              <a:t>Documentation and reporting of data</a:t>
            </a:r>
          </a:p>
          <a:p>
            <a:r>
              <a:rPr lang="en-US" dirty="0" smtClean="0"/>
              <a:t>Contextual details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 is it critical to know about the data?</a:t>
            </a:r>
          </a:p>
          <a:p>
            <a:r>
              <a:rPr lang="en-US" dirty="0" smtClean="0"/>
              <a:t>Description of temporal and spatial details, instruments/sensors, methods, units, files,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Content and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metadata are needed?</a:t>
            </a:r>
          </a:p>
          <a:p>
            <a:pPr lvl="1"/>
            <a:r>
              <a:rPr lang="en-US" dirty="0" smtClean="0"/>
              <a:t>Details that make data meaningful</a:t>
            </a:r>
          </a:p>
          <a:p>
            <a:r>
              <a:rPr lang="en-US" dirty="0" smtClean="0"/>
              <a:t>How will metadata be created </a:t>
            </a:r>
          </a:p>
          <a:p>
            <a:pPr lvl="1"/>
            <a:r>
              <a:rPr lang="en-US" dirty="0" smtClean="0"/>
              <a:t>Lab notebooks?</a:t>
            </a:r>
          </a:p>
          <a:p>
            <a:pPr lvl="1"/>
            <a:r>
              <a:rPr lang="en-US" dirty="0" smtClean="0"/>
              <a:t>Automatically generated by a sensor or instrument?</a:t>
            </a:r>
          </a:p>
          <a:p>
            <a:r>
              <a:rPr lang="en-US" dirty="0" smtClean="0"/>
              <a:t>What format will be used for the metadata?</a:t>
            </a:r>
          </a:p>
          <a:p>
            <a:pPr lvl="1"/>
            <a:r>
              <a:rPr lang="en-US" dirty="0" smtClean="0"/>
              <a:t>Standards may be chosen by community or dictated by an agency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8841" y="1412652"/>
            <a:ext cx="4875005" cy="312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Observations Data Model (ODM)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1" y="685800"/>
            <a:ext cx="9383078" cy="4684914"/>
            <a:chOff x="1" y="979965"/>
            <a:chExt cx="9383078" cy="4684914"/>
          </a:xfrm>
        </p:grpSpPr>
        <p:pic>
          <p:nvPicPr>
            <p:cNvPr id="18" name="Picture 16" descr="weather_st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52" y="2682745"/>
              <a:ext cx="871827" cy="145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5"/>
            <p:cNvGrpSpPr/>
            <p:nvPr/>
          </p:nvGrpSpPr>
          <p:grpSpPr>
            <a:xfrm>
              <a:off x="1" y="994636"/>
              <a:ext cx="9383078" cy="3838584"/>
              <a:chOff x="25703" y="994636"/>
              <a:chExt cx="8311651" cy="3838584"/>
            </a:xfrm>
          </p:grpSpPr>
          <p:sp>
            <p:nvSpPr>
              <p:cNvPr id="44036" name="Text Box 16"/>
              <p:cNvSpPr txBox="1">
                <a:spLocks noChangeArrowheads="1"/>
              </p:cNvSpPr>
              <p:nvPr/>
            </p:nvSpPr>
            <p:spPr bwMode="auto">
              <a:xfrm>
                <a:off x="6388530" y="2345529"/>
                <a:ext cx="1750883" cy="695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03" tIns="45703" rIns="91403" bIns="45703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Soil moisture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prstClr val="black"/>
                    </a:solidFill>
                  </a:rPr>
                  <a:t>data</a:t>
                </a:r>
              </a:p>
            </p:txBody>
          </p:sp>
          <p:sp>
            <p:nvSpPr>
              <p:cNvPr id="44037" name="Text Box 11"/>
              <p:cNvSpPr txBox="1">
                <a:spLocks noChangeArrowheads="1"/>
              </p:cNvSpPr>
              <p:nvPr/>
            </p:nvSpPr>
            <p:spPr bwMode="auto">
              <a:xfrm>
                <a:off x="1340928" y="1182431"/>
                <a:ext cx="1346984" cy="391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1403" tIns="45703" rIns="91403" bIns="45703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Streamflow</a:t>
                </a:r>
              </a:p>
            </p:txBody>
          </p:sp>
          <p:sp>
            <p:nvSpPr>
              <p:cNvPr id="44038" name="Text Box 12"/>
              <p:cNvSpPr txBox="1">
                <a:spLocks noChangeArrowheads="1"/>
              </p:cNvSpPr>
              <p:nvPr/>
            </p:nvSpPr>
            <p:spPr bwMode="auto">
              <a:xfrm>
                <a:off x="6388530" y="4024088"/>
                <a:ext cx="1948824" cy="695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03" tIns="45703" rIns="91403" bIns="45703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prstClr val="black"/>
                    </a:solidFill>
                  </a:rPr>
                  <a:t>Flux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tower </a:t>
                </a:r>
                <a:br>
                  <a:rPr lang="en-US" sz="2400" dirty="0" smtClean="0">
                    <a:solidFill>
                      <a:prstClr val="black"/>
                    </a:solidFill>
                  </a:rPr>
                </a:br>
                <a:r>
                  <a:rPr lang="en-US" sz="2400" dirty="0" smtClean="0">
                    <a:solidFill>
                      <a:prstClr val="black"/>
                    </a:solidFill>
                  </a:rPr>
                  <a:t>data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040" name="Text Box 14"/>
              <p:cNvSpPr txBox="1">
                <a:spLocks noChangeArrowheads="1"/>
              </p:cNvSpPr>
              <p:nvPr/>
            </p:nvSpPr>
            <p:spPr bwMode="auto">
              <a:xfrm>
                <a:off x="5554416" y="994636"/>
                <a:ext cx="1651632" cy="695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1403" tIns="45703" rIns="91403" bIns="45703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prstClr val="black"/>
                    </a:solidFill>
                  </a:rPr>
                  <a:t>Groundwater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prstClr val="black"/>
                    </a:solidFill>
                  </a:rPr>
                  <a:t>levels</a:t>
                </a:r>
              </a:p>
            </p:txBody>
          </p:sp>
          <p:sp>
            <p:nvSpPr>
              <p:cNvPr id="44041" name="Text Box 15"/>
              <p:cNvSpPr txBox="1">
                <a:spLocks noChangeArrowheads="1"/>
              </p:cNvSpPr>
              <p:nvPr/>
            </p:nvSpPr>
            <p:spPr bwMode="auto">
              <a:xfrm>
                <a:off x="25703" y="4329928"/>
                <a:ext cx="1893343" cy="391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03" tIns="45703" rIns="91403" bIns="45703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Water Quality</a:t>
                </a:r>
              </a:p>
            </p:txBody>
          </p:sp>
          <p:sp>
            <p:nvSpPr>
              <p:cNvPr id="44042" name="Line 17"/>
              <p:cNvSpPr>
                <a:spLocks noChangeShapeType="1"/>
              </p:cNvSpPr>
              <p:nvPr/>
            </p:nvSpPr>
            <p:spPr bwMode="auto">
              <a:xfrm>
                <a:off x="1552306" y="1642319"/>
                <a:ext cx="532979" cy="21492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3" name="Line 18"/>
              <p:cNvSpPr>
                <a:spLocks noChangeShapeType="1"/>
              </p:cNvSpPr>
              <p:nvPr/>
            </p:nvSpPr>
            <p:spPr bwMode="auto">
              <a:xfrm>
                <a:off x="1340928" y="3041242"/>
                <a:ext cx="744357" cy="1766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4" name="Line 19"/>
              <p:cNvSpPr>
                <a:spLocks noChangeShapeType="1"/>
              </p:cNvSpPr>
              <p:nvPr/>
            </p:nvSpPr>
            <p:spPr bwMode="auto">
              <a:xfrm flipV="1">
                <a:off x="1552306" y="4563317"/>
                <a:ext cx="532980" cy="2699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5" name="Line 20"/>
              <p:cNvSpPr>
                <a:spLocks noChangeShapeType="1"/>
              </p:cNvSpPr>
              <p:nvPr/>
            </p:nvSpPr>
            <p:spPr bwMode="auto">
              <a:xfrm flipH="1" flipV="1">
                <a:off x="6135219" y="4478139"/>
                <a:ext cx="588454" cy="3550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6" name="Line 21"/>
              <p:cNvSpPr>
                <a:spLocks noChangeShapeType="1"/>
              </p:cNvSpPr>
              <p:nvPr/>
            </p:nvSpPr>
            <p:spPr bwMode="auto">
              <a:xfrm flipH="1">
                <a:off x="6135220" y="3041070"/>
                <a:ext cx="874025" cy="1768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7" name="Line 22"/>
              <p:cNvSpPr>
                <a:spLocks noChangeShapeType="1"/>
              </p:cNvSpPr>
              <p:nvPr/>
            </p:nvSpPr>
            <p:spPr bwMode="auto">
              <a:xfrm flipH="1">
                <a:off x="6135221" y="1417627"/>
                <a:ext cx="775371" cy="4396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39" name="Text Box 13"/>
              <p:cNvSpPr txBox="1">
                <a:spLocks noChangeArrowheads="1"/>
              </p:cNvSpPr>
              <p:nvPr/>
            </p:nvSpPr>
            <p:spPr bwMode="auto">
              <a:xfrm>
                <a:off x="107305" y="2345700"/>
                <a:ext cx="2270614" cy="695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03" tIns="45703" rIns="91403" bIns="45703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Precipitation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&amp; Climate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7" name="Picture 5" descr="stream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979965"/>
              <a:ext cx="1025876" cy="1297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6" descr="td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921" y="2689325"/>
              <a:ext cx="970748" cy="1392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5" descr="VAIRA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413" y="4409757"/>
              <a:ext cx="1187056" cy="1039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3" descr="C:\Documents and Settings\Amber\Desktop\Research\Site Photos\LBR\DSC0042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74" y="4715234"/>
              <a:ext cx="1266193" cy="949645"/>
            </a:xfrm>
            <a:prstGeom prst="rect">
              <a:avLst/>
            </a:prstGeom>
            <a:noFill/>
          </p:spPr>
        </p:pic>
        <p:pic>
          <p:nvPicPr>
            <p:cNvPr id="4098" name="Picture 2" descr="Truck-mounted drill rig for drilling a well. 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14399" y="1021990"/>
              <a:ext cx="1016075" cy="1361157"/>
            </a:xfrm>
            <a:prstGeom prst="rect">
              <a:avLst/>
            </a:prstGeom>
            <a:noFill/>
          </p:spPr>
        </p:pic>
      </p:grpSp>
      <p:sp>
        <p:nvSpPr>
          <p:cNvPr id="28" name="Rectangle 27"/>
          <p:cNvSpPr/>
          <p:nvPr/>
        </p:nvSpPr>
        <p:spPr>
          <a:xfrm>
            <a:off x="1828800" y="4648200"/>
            <a:ext cx="5943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A </a:t>
            </a: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relational database</a:t>
            </a: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 at the single observation level</a:t>
            </a:r>
          </a:p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Metadata for </a:t>
            </a: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unambiguous interpretation</a:t>
            </a:r>
          </a:p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Traceable heritage from </a:t>
            </a: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raw</a:t>
            </a: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 measurements to </a:t>
            </a: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usable</a:t>
            </a: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 information</a:t>
            </a:r>
          </a:p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prstClr val="black"/>
                </a:solidFill>
                <a:latin typeface="Helvetica" pitchFamily="34" charset="0"/>
              </a:rPr>
              <a:t>Promote </a:t>
            </a:r>
            <a:r>
              <a:rPr lang="en-US" dirty="0" smtClean="0">
                <a:solidFill>
                  <a:srgbClr val="FF0000"/>
                </a:solidFill>
                <a:latin typeface="Helvetica" pitchFamily="34" charset="0"/>
              </a:rPr>
              <a:t>syntactic</a:t>
            </a:r>
            <a:r>
              <a:rPr lang="en-US" dirty="0" smtClean="0">
                <a:solidFill>
                  <a:prstClr val="black"/>
                </a:solidFill>
                <a:latin typeface="Helvetica" pitchFamily="34" charset="0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Helvetica" pitchFamily="34" charset="0"/>
              </a:rPr>
              <a:t>semantic</a:t>
            </a:r>
            <a:r>
              <a:rPr lang="en-US" dirty="0" smtClean="0">
                <a:solidFill>
                  <a:prstClr val="black"/>
                </a:solidFill>
                <a:latin typeface="Helvetica" pitchFamily="34" charset="0"/>
              </a:rPr>
              <a:t> consistency </a:t>
            </a:r>
          </a:p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Cross dimension</a:t>
            </a: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 retrieval and analysis</a:t>
            </a:r>
            <a:endParaRPr lang="en-US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8952" y="6324600"/>
            <a:ext cx="878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Horsburgh, J. S., D. G. Tarboton, D. R. Maidment, and I. Zaslavsky (2008), A </a:t>
            </a:r>
            <a:r>
              <a:rPr lang="en-US" sz="1200" dirty="0" smtClean="0"/>
              <a:t>relational model </a:t>
            </a:r>
            <a:r>
              <a:rPr lang="en-US" sz="1200" dirty="0"/>
              <a:t>for environmental and water resources data, </a:t>
            </a:r>
            <a:r>
              <a:rPr lang="en-US" sz="1200" i="1" dirty="0"/>
              <a:t>Water Resources Research</a:t>
            </a:r>
            <a:r>
              <a:rPr lang="en-US" sz="1200" dirty="0"/>
              <a:t>, </a:t>
            </a:r>
            <a:r>
              <a:rPr lang="en-US" sz="1200" dirty="0" smtClean="0"/>
              <a:t>44, W05406</a:t>
            </a:r>
            <a:r>
              <a:rPr lang="en-US" sz="1200" dirty="0"/>
              <a:t>, doi:10.1029/2007WR006392.</a:t>
            </a:r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204675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2" y="2470068"/>
            <a:ext cx="3995058" cy="36560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Does Your Office Look Like This?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are the potential problems?</a:t>
            </a:r>
          </a:p>
          <a:p>
            <a:endParaRPr lang="en-US" dirty="0" smtClean="0"/>
          </a:p>
          <a:p>
            <a:r>
              <a:rPr lang="en-US" dirty="0" smtClean="0"/>
              <a:t>What are some potential solutions?</a:t>
            </a:r>
            <a:endParaRPr lang="en-US" dirty="0"/>
          </a:p>
        </p:txBody>
      </p:sp>
      <p:pic>
        <p:nvPicPr>
          <p:cNvPr id="2050" name="Picture 2" descr="http://www.macmousecalls.com/files/img_05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61" y="2451770"/>
            <a:ext cx="455295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8145" y="1270660"/>
            <a:ext cx="7938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are you preserving your data now?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76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05400" y="1253787"/>
            <a:ext cx="3762375" cy="473755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 smtClean="0">
                <a:ea typeface="ＭＳ Ｐゴシック" pitchFamily="34" charset="-128"/>
              </a:rPr>
              <a:t>Natural </a:t>
            </a:r>
            <a:r>
              <a:rPr lang="en-US" sz="1800" dirty="0">
                <a:ea typeface="ＭＳ Ｐゴシック" pitchFamily="34" charset="-128"/>
              </a:rPr>
              <a:t>disaster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Facilities infrastructure failure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Storage failure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Server hardware/software failure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Application software failure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External </a:t>
            </a:r>
            <a:r>
              <a:rPr lang="en-US" sz="1800" dirty="0" smtClean="0">
                <a:ea typeface="ＭＳ Ｐゴシック" pitchFamily="34" charset="-128"/>
              </a:rPr>
              <a:t>dependencies</a:t>
            </a:r>
            <a:endParaRPr lang="en-US" sz="1800" dirty="0">
              <a:ea typeface="ＭＳ Ｐゴシック" pitchFamily="34" charset="-128"/>
            </a:endParaRP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Format obsolescence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Legal encumbrance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Human error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Malicious attack by human or automated agents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Loss of staffing competencies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Loss of institutional commitment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Loss of financial stability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Changes in user expectations and requirements</a:t>
            </a:r>
          </a:p>
          <a:p>
            <a:pPr>
              <a:spcBef>
                <a:spcPts val="0"/>
              </a:spcBef>
              <a:buClr>
                <a:srgbClr val="177F8A"/>
              </a:buClr>
              <a:buSzPct val="100000"/>
            </a:pPr>
            <a:endParaRPr lang="en-US" sz="18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219239"/>
            <a:ext cx="9144000" cy="701018"/>
          </a:xfrm>
        </p:spPr>
        <p:txBody>
          <a:bodyPr>
            <a:noAutofit/>
          </a:bodyPr>
          <a:lstStyle/>
          <a:p>
            <a:r>
              <a:rPr lang="en-US" sz="5400" dirty="0" smtClean="0">
                <a:ea typeface="ＭＳ Ｐゴシック" pitchFamily="34" charset="-128"/>
              </a:rPr>
              <a:t>Data Loss</a:t>
            </a:r>
          </a:p>
        </p:txBody>
      </p:sp>
      <p:pic>
        <p:nvPicPr>
          <p:cNvPr id="6" name="Picture 2" descr="http://farm3.staticflickr.com/2552/3718131356_7d3486875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03" y="1362075"/>
            <a:ext cx="2929485" cy="195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2905693" y="1934565"/>
            <a:ext cx="26761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</a:rPr>
              <a:t>CC image by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</a:rPr>
              <a:t>Sharyn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</a:rPr>
              <a:t> Morrow on Flickr</a:t>
            </a:r>
            <a:endParaRPr 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42" name="Picture 2" descr="http://farm4.staticflickr.com/3038/3091261141_7c76d2d97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7" y="3552826"/>
            <a:ext cx="3999610" cy="265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16200000">
            <a:off x="3466096" y="4843385"/>
            <a:ext cx="26761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</a:rPr>
              <a:t>CC image by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</a:rPr>
              <a:t>momboleum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</a:rPr>
              <a:t>  on Flickr</a:t>
            </a:r>
            <a:endParaRPr 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4751" y="6469815"/>
            <a:ext cx="24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courtesy </a:t>
            </a:r>
            <a:r>
              <a:rPr lang="en-US" dirty="0" err="1" smtClean="0"/>
              <a:t>DataONE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8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1228" y="144848"/>
            <a:ext cx="8135572" cy="810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GAMUT Data Archival</a:t>
            </a:r>
            <a:endParaRPr lang="en-US" sz="3600" dirty="0"/>
          </a:p>
        </p:txBody>
      </p:sp>
      <p:pic>
        <p:nvPicPr>
          <p:cNvPr id="8" name="Picture 7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1031993"/>
            <a:ext cx="9145923" cy="5421911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5400000">
            <a:off x="2506452" y="4133203"/>
            <a:ext cx="787273" cy="616406"/>
          </a:xfrm>
          <a:prstGeom prst="bentConnector3">
            <a:avLst/>
          </a:pr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0800000" flipV="1">
            <a:off x="3360693" y="4196311"/>
            <a:ext cx="1667119" cy="397493"/>
          </a:xfrm>
          <a:prstGeom prst="bentConnector3">
            <a:avLst>
              <a:gd name="adj1" fmla="val 101230"/>
            </a:avLst>
          </a:pr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34370" y="4374563"/>
            <a:ext cx="2762695" cy="1589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233161" y="4307719"/>
            <a:ext cx="935752" cy="720997"/>
          </a:xfrm>
          <a:custGeom>
            <a:avLst/>
            <a:gdLst>
              <a:gd name="connsiteX0" fmla="*/ 935752 w 935752"/>
              <a:gd name="connsiteY0" fmla="*/ 0 h 720997"/>
              <a:gd name="connsiteX1" fmla="*/ 698101 w 935752"/>
              <a:gd name="connsiteY1" fmla="*/ 245094 h 720997"/>
              <a:gd name="connsiteX2" fmla="*/ 445596 w 935752"/>
              <a:gd name="connsiteY2" fmla="*/ 549605 h 720997"/>
              <a:gd name="connsiteX3" fmla="*/ 237652 w 935752"/>
              <a:gd name="connsiteY3" fmla="*/ 698148 h 720997"/>
              <a:gd name="connsiteX4" fmla="*/ 0 w 935752"/>
              <a:gd name="connsiteY4" fmla="*/ 720429 h 7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752" h="720997">
                <a:moveTo>
                  <a:pt x="935752" y="0"/>
                </a:moveTo>
                <a:cubicBezTo>
                  <a:pt x="857773" y="76746"/>
                  <a:pt x="779794" y="153493"/>
                  <a:pt x="698101" y="245094"/>
                </a:cubicBezTo>
                <a:cubicBezTo>
                  <a:pt x="616408" y="336695"/>
                  <a:pt x="522337" y="474096"/>
                  <a:pt x="445596" y="549605"/>
                </a:cubicBezTo>
                <a:cubicBezTo>
                  <a:pt x="368854" y="625114"/>
                  <a:pt x="311918" y="669677"/>
                  <a:pt x="237652" y="698148"/>
                </a:cubicBezTo>
                <a:cubicBezTo>
                  <a:pt x="163386" y="726619"/>
                  <a:pt x="0" y="720429"/>
                  <a:pt x="0" y="720429"/>
                </a:cubicBezTo>
              </a:path>
            </a:pathLst>
          </a:cu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225735" y="4433980"/>
            <a:ext cx="2926080" cy="601595"/>
          </a:xfrm>
          <a:custGeom>
            <a:avLst/>
            <a:gdLst>
              <a:gd name="connsiteX0" fmla="*/ 2926080 w 2926080"/>
              <a:gd name="connsiteY0" fmla="*/ 0 h 601595"/>
              <a:gd name="connsiteX1" fmla="*/ 2539897 w 2926080"/>
              <a:gd name="connsiteY1" fmla="*/ 81698 h 601595"/>
              <a:gd name="connsiteX2" fmla="*/ 1930916 w 2926080"/>
              <a:gd name="connsiteY2" fmla="*/ 118833 h 601595"/>
              <a:gd name="connsiteX3" fmla="*/ 1255095 w 2926080"/>
              <a:gd name="connsiteY3" fmla="*/ 155969 h 601595"/>
              <a:gd name="connsiteX4" fmla="*/ 1069430 w 2926080"/>
              <a:gd name="connsiteY4" fmla="*/ 193104 h 601595"/>
              <a:gd name="connsiteX5" fmla="*/ 690674 w 2926080"/>
              <a:gd name="connsiteY5" fmla="*/ 378782 h 601595"/>
              <a:gd name="connsiteX6" fmla="*/ 334197 w 2926080"/>
              <a:gd name="connsiteY6" fmla="*/ 542178 h 601595"/>
              <a:gd name="connsiteX7" fmla="*/ 0 w 2926080"/>
              <a:gd name="connsiteY7" fmla="*/ 601595 h 6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6080" h="601595">
                <a:moveTo>
                  <a:pt x="2926080" y="0"/>
                </a:moveTo>
                <a:cubicBezTo>
                  <a:pt x="2815918" y="30946"/>
                  <a:pt x="2705757" y="61893"/>
                  <a:pt x="2539897" y="81698"/>
                </a:cubicBezTo>
                <a:cubicBezTo>
                  <a:pt x="2374037" y="101503"/>
                  <a:pt x="1930916" y="118833"/>
                  <a:pt x="1930916" y="118833"/>
                </a:cubicBezTo>
                <a:lnTo>
                  <a:pt x="1255095" y="155969"/>
                </a:lnTo>
                <a:cubicBezTo>
                  <a:pt x="1111514" y="168347"/>
                  <a:pt x="1163500" y="155969"/>
                  <a:pt x="1069430" y="193104"/>
                </a:cubicBezTo>
                <a:cubicBezTo>
                  <a:pt x="975360" y="230239"/>
                  <a:pt x="813213" y="320603"/>
                  <a:pt x="690674" y="378782"/>
                </a:cubicBezTo>
                <a:cubicBezTo>
                  <a:pt x="568135" y="436961"/>
                  <a:pt x="449309" y="505042"/>
                  <a:pt x="334197" y="542178"/>
                </a:cubicBezTo>
                <a:cubicBezTo>
                  <a:pt x="219085" y="579314"/>
                  <a:pt x="0" y="601595"/>
                  <a:pt x="0" y="601595"/>
                </a:cubicBezTo>
              </a:path>
            </a:pathLst>
          </a:cu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4240588" y="4055198"/>
            <a:ext cx="305477" cy="995231"/>
          </a:xfrm>
          <a:custGeom>
            <a:avLst/>
            <a:gdLst>
              <a:gd name="connsiteX0" fmla="*/ 207945 w 305477"/>
              <a:gd name="connsiteY0" fmla="*/ 0 h 995231"/>
              <a:gd name="connsiteX1" fmla="*/ 289637 w 305477"/>
              <a:gd name="connsiteY1" fmla="*/ 341646 h 995231"/>
              <a:gd name="connsiteX2" fmla="*/ 304491 w 305477"/>
              <a:gd name="connsiteY2" fmla="*/ 557032 h 995231"/>
              <a:gd name="connsiteX3" fmla="*/ 274784 w 305477"/>
              <a:gd name="connsiteY3" fmla="*/ 809554 h 995231"/>
              <a:gd name="connsiteX4" fmla="*/ 185665 w 305477"/>
              <a:gd name="connsiteY4" fmla="*/ 920960 h 995231"/>
              <a:gd name="connsiteX5" fmla="*/ 0 w 305477"/>
              <a:gd name="connsiteY5" fmla="*/ 995231 h 99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477" h="995231">
                <a:moveTo>
                  <a:pt x="207945" y="0"/>
                </a:moveTo>
                <a:cubicBezTo>
                  <a:pt x="240745" y="124403"/>
                  <a:pt x="273546" y="248807"/>
                  <a:pt x="289637" y="341646"/>
                </a:cubicBezTo>
                <a:cubicBezTo>
                  <a:pt x="305728" y="434485"/>
                  <a:pt x="306966" y="479047"/>
                  <a:pt x="304491" y="557032"/>
                </a:cubicBezTo>
                <a:cubicBezTo>
                  <a:pt x="302016" y="635017"/>
                  <a:pt x="294588" y="748899"/>
                  <a:pt x="274784" y="809554"/>
                </a:cubicBezTo>
                <a:cubicBezTo>
                  <a:pt x="254980" y="870209"/>
                  <a:pt x="231462" y="890014"/>
                  <a:pt x="185665" y="920960"/>
                </a:cubicBezTo>
                <a:cubicBezTo>
                  <a:pt x="139868" y="951906"/>
                  <a:pt x="69934" y="973568"/>
                  <a:pt x="0" y="995231"/>
                </a:cubicBezTo>
              </a:path>
            </a:pathLst>
          </a:cu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9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022719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64751" y="6469815"/>
            <a:ext cx="24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courtesy </a:t>
            </a:r>
            <a:r>
              <a:rPr lang="en-US" dirty="0" err="1" smtClean="0"/>
              <a:t>DataONE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5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037176"/>
              </p:ext>
            </p:extLst>
          </p:nvPr>
        </p:nvGraphicFramePr>
        <p:xfrm>
          <a:off x="24792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6840" y="2349500"/>
            <a:ext cx="23219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We will cover these later on this semester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 Summary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245836"/>
              </p:ext>
            </p:extLst>
          </p:nvPr>
        </p:nvGraphicFramePr>
        <p:xfrm>
          <a:off x="3917042" y="1996440"/>
          <a:ext cx="4995206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2440" y="1645920"/>
            <a:ext cx="37186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tages </a:t>
            </a:r>
            <a:r>
              <a:rPr lang="en-US" sz="2800" dirty="0"/>
              <a:t>thru which well-managed data passes from the inception of a research project to its </a:t>
            </a:r>
            <a:r>
              <a:rPr lang="en-US" sz="2800" dirty="0" smtClean="0"/>
              <a:t>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stages do not always follow a continuous </a:t>
            </a:r>
            <a:r>
              <a:rPr lang="en-US" sz="2800" dirty="0" smtClean="0"/>
              <a:t>circle 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132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guidelines to improve data management</a:t>
            </a:r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Improved data organization – facilitates analysis</a:t>
            </a:r>
          </a:p>
          <a:p>
            <a:pPr lvl="1"/>
            <a:r>
              <a:rPr lang="en-US" dirty="0" smtClean="0"/>
              <a:t>Improved reproducibility</a:t>
            </a:r>
          </a:p>
          <a:p>
            <a:pPr lvl="1"/>
            <a:r>
              <a:rPr lang="en-US" dirty="0" smtClean="0"/>
              <a:t>Improved capacity for data re-use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19" y="4868028"/>
            <a:ext cx="8054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Borer, E.T., E.W. </a:t>
            </a:r>
            <a:r>
              <a:rPr lang="en-US" sz="2400" dirty="0" err="1"/>
              <a:t>Seabloom</a:t>
            </a:r>
            <a:r>
              <a:rPr lang="en-US" sz="2400" dirty="0"/>
              <a:t>, M.B. Jones, and M. </a:t>
            </a:r>
            <a:r>
              <a:rPr lang="en-US" sz="2400" dirty="0" err="1"/>
              <a:t>Schildhauer</a:t>
            </a:r>
            <a:r>
              <a:rPr lang="en-US" sz="2400" dirty="0"/>
              <a:t> (2009). Some simple guidelines for effective data management, </a:t>
            </a:r>
            <a:r>
              <a:rPr lang="en-US" sz="2400" i="1" dirty="0"/>
              <a:t>ESA Bulletin</a:t>
            </a:r>
            <a:r>
              <a:rPr lang="en-US" sz="2400" dirty="0"/>
              <a:t>, 90(2):205-214, </a:t>
            </a:r>
            <a:r>
              <a:rPr lang="en-US" sz="2400" dirty="0">
                <a:hlinkClick r:id="rId2"/>
              </a:rPr>
              <a:t>http://dx.doi.org/10.1890/0012-9623-90.2.205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23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 Don’t Mess with the Raw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Always store uncorrected data with all of its “bumps and warts”</a:t>
            </a:r>
          </a:p>
          <a:p>
            <a:r>
              <a:rPr lang="en-US" dirty="0" smtClean="0"/>
              <a:t>Do not make any corrections to this</a:t>
            </a:r>
          </a:p>
          <a:p>
            <a:pPr lvl="1"/>
            <a:r>
              <a:rPr lang="en-US" dirty="0" smtClean="0"/>
              <a:t>You could change something that was actually correct</a:t>
            </a:r>
          </a:p>
          <a:p>
            <a:pPr lvl="1"/>
            <a:r>
              <a:rPr lang="en-US" dirty="0" smtClean="0"/>
              <a:t>You could make mistakes while correcting other mistakes</a:t>
            </a:r>
          </a:p>
          <a:p>
            <a:r>
              <a:rPr lang="en-US" dirty="0" smtClean="0"/>
              <a:t>Script QA/QC procedures and write results to a new file/copy of the data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868218"/>
          </a:xfrm>
        </p:spPr>
        <p:txBody>
          <a:bodyPr>
            <a:normAutofit/>
          </a:bodyPr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823093"/>
            <a:ext cx="7385195" cy="5426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1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 Use Descriptive File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only plain ASCII characters</a:t>
            </a:r>
          </a:p>
          <a:p>
            <a:r>
              <a:rPr lang="en-US" dirty="0" smtClean="0"/>
              <a:t>Brief, but descriptive of content</a:t>
            </a:r>
          </a:p>
          <a:p>
            <a:r>
              <a:rPr lang="en-US" dirty="0" smtClean="0"/>
              <a:t>Generally – avoid spaces in file names</a:t>
            </a:r>
          </a:p>
          <a:p>
            <a:r>
              <a:rPr lang="en-US" dirty="0" smtClean="0"/>
              <a:t>Include a “readme” file when using many files in a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dirty="0" smtClean="0"/>
              <a:t>This might not be the best system…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8" b="22565"/>
          <a:stretch/>
        </p:blipFill>
        <p:spPr bwMode="auto">
          <a:xfrm>
            <a:off x="446685" y="1287005"/>
            <a:ext cx="8222321" cy="506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49962" y="4625345"/>
            <a:ext cx="3036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How could we make this better?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295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3.  Use Descriptive Headers in Files and Tables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convention for many software applications</a:t>
            </a:r>
          </a:p>
          <a:p>
            <a:pPr lvl="1"/>
            <a:r>
              <a:rPr lang="en-US" dirty="0" smtClean="0"/>
              <a:t>Excel understands that the first line in a file is the header line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ubsequent lines are interpreted as data</a:t>
            </a:r>
          </a:p>
          <a:p>
            <a:r>
              <a:rPr lang="en-US" dirty="0" smtClean="0"/>
              <a:t>Encapsulate data and descriptive metadata together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err="1" smtClean="0"/>
              <a:t>Streamflow</a:t>
            </a:r>
            <a:r>
              <a:rPr lang="en-US" dirty="0" smtClean="0"/>
              <a:t> Data from USGS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13379" r="24214" b="1238"/>
          <a:stretch/>
        </p:blipFill>
        <p:spPr bwMode="auto">
          <a:xfrm>
            <a:off x="1350090" y="1153886"/>
            <a:ext cx="6640288" cy="5268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88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 Do Not Mix Data Types in Table Columns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Numeric, strings, date/time, </a:t>
            </a:r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Most analysis software will not </a:t>
            </a:r>
            <a:r>
              <a:rPr lang="en-US" dirty="0" smtClean="0"/>
              <a:t>“handle” </a:t>
            </a:r>
            <a:r>
              <a:rPr lang="en-US" dirty="0" smtClean="0"/>
              <a:t>mixed data types</a:t>
            </a:r>
          </a:p>
          <a:p>
            <a:r>
              <a:rPr lang="en-US" dirty="0" smtClean="0"/>
              <a:t>Different software packages will handle mixed data types inconsistently</a:t>
            </a:r>
          </a:p>
          <a:p>
            <a:r>
              <a:rPr lang="en-US" dirty="0" smtClean="0"/>
              <a:t>Can be more difficult to detect errors in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92077"/>
            <a:ext cx="4607560" cy="53964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Gradients Along Mountain To Urban Transitions (GAMUT) Network</a:t>
            </a:r>
            <a:endParaRPr lang="en-US" cap="none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379541" y="1720573"/>
            <a:ext cx="3503720" cy="5074637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1056"/>
              </a:spcBef>
            </a:pPr>
            <a:r>
              <a:rPr lang="en-US" dirty="0" err="1" smtClean="0"/>
              <a:t>Ecohydrologic</a:t>
            </a:r>
            <a:r>
              <a:rPr lang="en-US" dirty="0" smtClean="0"/>
              <a:t> observatory deployed in 3 watersheds in northern Utah, USA: Logan River, Red Butte Creek, Provo River</a:t>
            </a:r>
          </a:p>
          <a:p>
            <a:pPr>
              <a:spcBef>
                <a:spcPts val="1056"/>
              </a:spcBef>
            </a:pPr>
            <a:r>
              <a:rPr lang="en-US" dirty="0" smtClean="0"/>
              <a:t>Watersheds with similar water source (high elevation snow) but different land use transitions</a:t>
            </a:r>
          </a:p>
          <a:p>
            <a:pPr>
              <a:spcBef>
                <a:spcPts val="1056"/>
              </a:spcBef>
            </a:pPr>
            <a:r>
              <a:rPr lang="en-US" dirty="0"/>
              <a:t>Measures aspects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water </a:t>
            </a:r>
            <a:r>
              <a:rPr lang="en-US" dirty="0"/>
              <a:t>inputs and outputs and water quality over mountain-to-urban </a:t>
            </a:r>
            <a:r>
              <a:rPr lang="en-US" dirty="0" smtClean="0"/>
              <a:t>gradient</a:t>
            </a:r>
          </a:p>
          <a:p>
            <a:pPr>
              <a:spcBef>
                <a:spcPts val="1056"/>
              </a:spcBef>
            </a:pPr>
            <a:r>
              <a:rPr lang="en-US" dirty="0" smtClean="0"/>
              <a:t>Mix </a:t>
            </a:r>
            <a:r>
              <a:rPr lang="en-US" dirty="0"/>
              <a:t>of aquatic and terrestrial </a:t>
            </a:r>
            <a:r>
              <a:rPr lang="en-US" i="1" dirty="0"/>
              <a:t>in situ </a:t>
            </a:r>
            <a:r>
              <a:rPr lang="en-US" dirty="0"/>
              <a:t>and re-locatable sensors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5.  Archive Data in Non-Proprietary Data Formats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036"/>
            <a:ext cx="8229600" cy="4288127"/>
          </a:xfrm>
        </p:spPr>
        <p:txBody>
          <a:bodyPr/>
          <a:lstStyle/>
          <a:p>
            <a:r>
              <a:rPr lang="en-US" dirty="0" smtClean="0"/>
              <a:t>Microsoft Excel is widely available and used now, but what about in 10 years? 20 years?</a:t>
            </a:r>
          </a:p>
          <a:p>
            <a:r>
              <a:rPr lang="en-US" dirty="0"/>
              <a:t>How many other software programs can open your data?</a:t>
            </a:r>
          </a:p>
          <a:p>
            <a:r>
              <a:rPr lang="en-US" dirty="0"/>
              <a:t>Will your data disappear if the file format/software become obsolete?</a:t>
            </a:r>
          </a:p>
        </p:txBody>
      </p:sp>
    </p:spTree>
    <p:extLst>
      <p:ext uri="{BB962C8B-B14F-4D97-AF65-F5344CB8AC3E}">
        <p14:creationId xmlns:p14="http://schemas.microsoft.com/office/powerpoint/2010/main" val="397807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format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it in a file format that can be used by many different software programs</a:t>
            </a:r>
          </a:p>
          <a:p>
            <a:pPr lvl="1"/>
            <a:r>
              <a:rPr lang="en-US" dirty="0" smtClean="0"/>
              <a:t>Text files – e.g., comma separated values (CSV) for tabular data</a:t>
            </a:r>
          </a:p>
          <a:p>
            <a:r>
              <a:rPr lang="en-US" dirty="0" smtClean="0"/>
              <a:t>Use a standard file format accepted by your scientific community</a:t>
            </a:r>
          </a:p>
          <a:p>
            <a:r>
              <a:rPr lang="en-US" dirty="0" smtClean="0"/>
              <a:t>Consider both format and syntax (e.g., the structure within the file)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472545" cy="1285875"/>
          </a:xfrm>
        </p:spPr>
        <p:txBody>
          <a:bodyPr>
            <a:normAutofit/>
          </a:bodyPr>
          <a:lstStyle/>
          <a:p>
            <a:r>
              <a:rPr lang="en-US" dirty="0" smtClean="0"/>
              <a:t>6.  Consider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418"/>
            <a:ext cx="4234872" cy="505474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CDs?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DVDs?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xternal </a:t>
            </a:r>
            <a:r>
              <a:rPr lang="en-US" dirty="0"/>
              <a:t>hard drives</a:t>
            </a:r>
            <a:r>
              <a:rPr lang="en-US" dirty="0" smtClean="0"/>
              <a:t>?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Don’t strand your data!!!</a:t>
            </a:r>
            <a:endParaRPr lang="en-US" dirty="0"/>
          </a:p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15" y="4011676"/>
            <a:ext cx="1629342" cy="171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4" y="3630605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53" y="4300538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072" y="3795704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84" y="214313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97" y="2226541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437" y="5938829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1976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01704" y="5933921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2652" y="5938829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07558" y="6126163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51687" y="2944236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29745" y="1064513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836"/>
            <a:ext cx="4872182" cy="932873"/>
          </a:xfrm>
        </p:spPr>
        <p:txBody>
          <a:bodyPr/>
          <a:lstStyle/>
          <a:p>
            <a:r>
              <a:rPr lang="en-US" dirty="0" smtClean="0"/>
              <a:t>To the Cloud!</a:t>
            </a:r>
            <a:endParaRPr lang="en-US" dirty="0"/>
          </a:p>
        </p:txBody>
      </p:sp>
      <p:pic>
        <p:nvPicPr>
          <p:cNvPr id="6150" name="Picture 6" descr="http://cdn.redmondpie.com/wp-content/uploads/2012/02/skydriv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891" y="2410565"/>
            <a:ext cx="2964583" cy="153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cdn6.fedobe.com/wp-content/uploads/2012/08/google_drive_logo_39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97" y="3758325"/>
            <a:ext cx="2075728" cy="161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>
          <a:xfrm>
            <a:off x="4821093" y="110837"/>
            <a:ext cx="4138180" cy="6400738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File:Dropbox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93" y="1538576"/>
            <a:ext cx="278130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30945" y="6611779"/>
            <a:ext cx="6308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Disclaimer: Use of these logos is not authorized by, sponsored by, or associated with Microsoft, Google, or </a:t>
            </a:r>
            <a:r>
              <a:rPr lang="en-US" sz="1000" dirty="0" err="1" smtClean="0"/>
              <a:t>Dropbox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86327" y="1126836"/>
            <a:ext cx="43872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Convenience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Accessibility anywhere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Cross platform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Enhanced sharing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Low cost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But…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Privacy???????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Delay (slow or non-existent internet)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Storage, but not much else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File formats and semantics still matter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08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 Automate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ode creates reproducible results</a:t>
            </a:r>
          </a:p>
          <a:p>
            <a:r>
              <a:rPr lang="en-US" dirty="0" smtClean="0"/>
              <a:t>Code is a record of the steps involved in processing and analyzing data</a:t>
            </a:r>
          </a:p>
          <a:p>
            <a:r>
              <a:rPr lang="en-US" dirty="0"/>
              <a:t>Code can be shared</a:t>
            </a:r>
          </a:p>
          <a:p>
            <a:r>
              <a:rPr lang="en-US" dirty="0" smtClean="0"/>
              <a:t>Code can be re-executed at any time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6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6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Reproducible Visualization in Python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8" y="1325515"/>
            <a:ext cx="8730525" cy="4390150"/>
          </a:xfrm>
          <a:prstGeom prst="rect">
            <a:avLst/>
          </a:prstGeom>
        </p:spPr>
      </p:pic>
      <p:pic>
        <p:nvPicPr>
          <p:cNvPr id="4" name="Picture 3" descr="figure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56" y="3649791"/>
            <a:ext cx="4875805" cy="31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Maintain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Borer et al.:  </a:t>
            </a:r>
            <a:r>
              <a:rPr lang="en-US" b="1" i="1" dirty="0" smtClean="0"/>
              <a:t>“Do not underestimate your ability to forget details about a study!”</a:t>
            </a:r>
          </a:p>
          <a:p>
            <a:pPr lvl="1"/>
            <a:r>
              <a:rPr lang="en-US" dirty="0" smtClean="0"/>
              <a:t>When did the tree that was stuck in my cross section get removed????</a:t>
            </a:r>
          </a:p>
          <a:p>
            <a:pPr lvl="1"/>
            <a:r>
              <a:rPr lang="en-US" dirty="0" smtClean="0"/>
              <a:t>You may not analyze your data until years down the road</a:t>
            </a:r>
          </a:p>
          <a:p>
            <a:pPr lvl="1"/>
            <a:r>
              <a:rPr lang="en-US" dirty="0" smtClean="0"/>
              <a:t>Exact details of methods, names, files, etc. will become fuzzy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6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447800"/>
            <a:ext cx="7993117" cy="4724400"/>
          </a:xfrm>
        </p:spPr>
        <p:txBody>
          <a:bodyPr>
            <a:noAutofit/>
          </a:bodyPr>
          <a:lstStyle/>
          <a:p>
            <a:pPr>
              <a:buSzPct val="100000"/>
            </a:pPr>
            <a:r>
              <a:rPr lang="en-US" b="1" dirty="0" smtClean="0">
                <a:ea typeface="ＭＳ Ｐゴシック" pitchFamily="34" charset="-128"/>
              </a:rPr>
              <a:t>Metadata is</a:t>
            </a:r>
            <a:r>
              <a:rPr lang="en-US" b="1" dirty="0">
                <a:ea typeface="ＭＳ Ｐゴシック" pitchFamily="34" charset="-128"/>
              </a:rPr>
              <a:t> </a:t>
            </a:r>
            <a:r>
              <a:rPr lang="en-US" b="1" dirty="0" smtClean="0">
                <a:ea typeface="ＭＳ Ｐゴシック" pitchFamily="34" charset="-128"/>
              </a:rPr>
              <a:t>“Information about Data”</a:t>
            </a:r>
            <a:endParaRPr lang="en-US" sz="1400" dirty="0" smtClean="0">
              <a:ea typeface="ＭＳ Ｐゴシック" pitchFamily="34" charset="-128"/>
            </a:endParaRP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WHO</a:t>
            </a:r>
            <a:r>
              <a:rPr lang="en-US" dirty="0" smtClean="0">
                <a:ea typeface="ＭＳ Ｐゴシック" pitchFamily="34" charset="-128"/>
              </a:rPr>
              <a:t> created the data?</a:t>
            </a: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WHAT</a:t>
            </a:r>
            <a:r>
              <a:rPr lang="en-US" dirty="0" smtClean="0">
                <a:ea typeface="ＭＳ Ｐゴシック" pitchFamily="34" charset="-128"/>
              </a:rPr>
              <a:t> is the content of the data?</a:t>
            </a: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WHEN</a:t>
            </a:r>
            <a:r>
              <a:rPr lang="en-US" dirty="0" smtClean="0">
                <a:ea typeface="ＭＳ Ｐゴシック" pitchFamily="34" charset="-128"/>
              </a:rPr>
              <a:t> were the data created?</a:t>
            </a: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WHERE</a:t>
            </a:r>
            <a:r>
              <a:rPr lang="en-US" dirty="0" smtClean="0">
                <a:ea typeface="ＭＳ Ｐゴシック" pitchFamily="34" charset="-128"/>
              </a:rPr>
              <a:t> is it geographically?</a:t>
            </a:r>
          </a:p>
          <a:p>
            <a:pPr lvl="1">
              <a:buSzPct val="100000"/>
            </a:pPr>
            <a:r>
              <a:rPr lang="en-US" b="1" dirty="0">
                <a:ea typeface="ＭＳ Ｐゴシック" pitchFamily="34" charset="-128"/>
              </a:rPr>
              <a:t>WHY</a:t>
            </a:r>
            <a:r>
              <a:rPr lang="en-US" dirty="0">
                <a:ea typeface="ＭＳ Ｐゴシック" pitchFamily="34" charset="-128"/>
              </a:rPr>
              <a:t> were the data developed</a:t>
            </a:r>
            <a:r>
              <a:rPr lang="en-US" dirty="0" smtClean="0">
                <a:ea typeface="ＭＳ Ｐゴシック" pitchFamily="34" charset="-128"/>
              </a:rPr>
              <a:t>?</a:t>
            </a: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HOW</a:t>
            </a:r>
            <a:r>
              <a:rPr lang="en-US" dirty="0" smtClean="0">
                <a:ea typeface="ＭＳ Ｐゴシック" pitchFamily="34" charset="-128"/>
              </a:rPr>
              <a:t> were the data developed?</a:t>
            </a:r>
            <a:endParaRPr lang="en-US" sz="20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489266"/>
            <a:ext cx="9144000" cy="7010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34" charset="-128"/>
              </a:rPr>
              <a:t>What is Metadata?</a:t>
            </a:r>
          </a:p>
        </p:txBody>
      </p:sp>
      <p:sp>
        <p:nvSpPr>
          <p:cNvPr id="2" name="AutoShape 2" descr="https://fbcdn-sphotos-a.akamaihd.net/hphotos-ak-snc7/4175_747810285091_6005554_42724344_4675688_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fbcdn-sphotos-a.akamaihd.net/hphotos-ak-snc7/4175_747810285091_6005554_42724344_4675688_n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2775" y="5420380"/>
            <a:ext cx="792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Content, quality, condition, and other characteristics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58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Purpose of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discovery of scientific data</a:t>
            </a:r>
          </a:p>
          <a:p>
            <a:r>
              <a:rPr lang="en-US" dirty="0" smtClean="0"/>
              <a:t>Facilitate acquisition, comprehension, and use of data by </a:t>
            </a:r>
            <a:r>
              <a:rPr lang="en-US" u="sng" dirty="0" smtClean="0"/>
              <a:t>HUMANS</a:t>
            </a:r>
          </a:p>
          <a:p>
            <a:r>
              <a:rPr lang="en-US" dirty="0" smtClean="0"/>
              <a:t>Enable automated discovery, ingestion, processing and analysis by </a:t>
            </a:r>
            <a:r>
              <a:rPr lang="en-US" u="sng" dirty="0" smtClean="0"/>
              <a:t>MACHINES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89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389368"/>
            <a:ext cx="7993117" cy="473755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 smtClean="0"/>
              <a:t>When you </a:t>
            </a:r>
            <a:r>
              <a:rPr lang="en-US" sz="2800" b="1" i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provide</a:t>
            </a:r>
            <a:r>
              <a:rPr lang="en-US" sz="2800" dirty="0" smtClean="0"/>
              <a:t> data to someone else, what types of information would you want to include with the data?</a:t>
            </a:r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 marL="0" indent="0">
              <a:buNone/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When you </a:t>
            </a:r>
            <a:r>
              <a:rPr lang="en-US" sz="2800" b="1" i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receive</a:t>
            </a:r>
            <a:r>
              <a:rPr lang="en-US" sz="2800" dirty="0" smtClean="0"/>
              <a:t> a dataset from an external source, what types of details do you want to know about the data?</a:t>
            </a:r>
          </a:p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85484"/>
          </a:xfrm>
        </p:spPr>
        <p:txBody>
          <a:bodyPr>
            <a:noAutofit/>
          </a:bodyPr>
          <a:lstStyle/>
          <a:p>
            <a:r>
              <a:rPr lang="en-US" sz="4800" dirty="0" smtClean="0">
                <a:ea typeface="ＭＳ Ｐゴシック" pitchFamily="34" charset="-128"/>
              </a:rPr>
              <a:t>The Golden Rule of Sharing Data</a:t>
            </a:r>
          </a:p>
        </p:txBody>
      </p:sp>
      <p:pic>
        <p:nvPicPr>
          <p:cNvPr id="4" name="Picture 41" descr="dataSharingFull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3650" y="2673608"/>
            <a:ext cx="3486150" cy="20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408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648168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3269" y="836340"/>
            <a:ext cx="2263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Start here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585693">
            <a:off x="2571965" y="1190490"/>
            <a:ext cx="841375" cy="353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101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Don’t mess with the raw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descriptive file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descriptive file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not mix data types in table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Archive data in non-proprietary data formats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Consider media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Automate 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Maintain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Considering the whole data life cycle is important in planning for a project or study</a:t>
            </a:r>
          </a:p>
          <a:p>
            <a:r>
              <a:rPr lang="en-US" dirty="0" smtClean="0"/>
              <a:t>Data management planning helps satisfy institutional or funder requirements</a:t>
            </a:r>
          </a:p>
          <a:p>
            <a:r>
              <a:rPr lang="en-US" dirty="0" smtClean="0"/>
              <a:t>Assuring data quality includes strategies before, during and after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2177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data via metadata is important for data discovery, interpretation, integration, and analysis</a:t>
            </a:r>
          </a:p>
          <a:p>
            <a:r>
              <a:rPr lang="en-US" dirty="0"/>
              <a:t>Relatively simple data management practices can improve data organization, facilitate analysis, improve reproducibility, and improve capacity for </a:t>
            </a:r>
            <a:r>
              <a:rPr lang="en-US" dirty="0" smtClean="0"/>
              <a:t>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3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Assignment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9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Consider Data Management Before You </a:t>
            </a:r>
            <a:r>
              <a:rPr lang="en-US" dirty="0" smtClean="0"/>
              <a:t>Collect</a:t>
            </a:r>
          </a:p>
          <a:p>
            <a:pPr lvl="1"/>
            <a:r>
              <a:rPr lang="en-US" dirty="0" smtClean="0"/>
              <a:t>What research questions will you answer?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kind of data will be collected?</a:t>
            </a:r>
          </a:p>
          <a:p>
            <a:pPr lvl="1"/>
            <a:r>
              <a:rPr lang="en-US" dirty="0" smtClean="0"/>
              <a:t>Which methods will be used (sensors, samples, etc.)?</a:t>
            </a:r>
          </a:p>
          <a:p>
            <a:pPr lvl="1"/>
            <a:r>
              <a:rPr lang="en-US" dirty="0" smtClean="0"/>
              <a:t>What data formats/standards are appropriate?</a:t>
            </a:r>
          </a:p>
          <a:p>
            <a:pPr lvl="1"/>
            <a:r>
              <a:rPr lang="en-US" dirty="0" smtClean="0"/>
              <a:t>How will the data be used?</a:t>
            </a:r>
          </a:p>
          <a:p>
            <a:pPr lvl="1"/>
            <a:r>
              <a:rPr lang="en-US" dirty="0" smtClean="0"/>
              <a:t>How will you share the data?</a:t>
            </a:r>
          </a:p>
          <a:p>
            <a:pPr lvl="1"/>
            <a:r>
              <a:rPr lang="en-US" dirty="0" smtClean="0"/>
              <a:t>Will your methods satisfy</a:t>
            </a:r>
          </a:p>
          <a:p>
            <a:pPr lvl="2"/>
            <a:r>
              <a:rPr lang="en-US" dirty="0" smtClean="0"/>
              <a:t>Funding requirements</a:t>
            </a:r>
          </a:p>
          <a:p>
            <a:pPr lvl="2"/>
            <a:r>
              <a:rPr lang="en-US" dirty="0" smtClean="0"/>
              <a:t>Policies for access, sharing, reuse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Budget – most of the time data management is overlooked!!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document</a:t>
            </a:r>
          </a:p>
          <a:p>
            <a:r>
              <a:rPr lang="en-US" dirty="0" smtClean="0"/>
              <a:t>Outlines what you will do with your data </a:t>
            </a:r>
            <a:r>
              <a:rPr lang="en-US" b="1" dirty="0" smtClean="0"/>
              <a:t>during</a:t>
            </a:r>
            <a:r>
              <a:rPr lang="en-US" dirty="0" smtClean="0"/>
              <a:t> and </a:t>
            </a:r>
            <a:r>
              <a:rPr lang="en-US" b="1" dirty="0" smtClean="0"/>
              <a:t>after</a:t>
            </a:r>
            <a:r>
              <a:rPr lang="en-US" dirty="0" smtClean="0"/>
              <a:t> your research</a:t>
            </a:r>
          </a:p>
          <a:p>
            <a:r>
              <a:rPr lang="en-US" dirty="0"/>
              <a:t>Can be an agreement among collaborators on how data will be managed</a:t>
            </a:r>
          </a:p>
          <a:p>
            <a:r>
              <a:rPr lang="en-US" dirty="0"/>
              <a:t>Can save you time and money in the long run</a:t>
            </a:r>
          </a:p>
          <a:p>
            <a:pPr lvl="1"/>
            <a:r>
              <a:rPr lang="en-US" dirty="0"/>
              <a:t>Meet the requirements of data centers and repositories by design instead of afterthought</a:t>
            </a:r>
          </a:p>
          <a:p>
            <a:pPr lvl="1"/>
            <a:endParaRPr lang="en-US" dirty="0"/>
          </a:p>
          <a:p>
            <a:r>
              <a:rPr lang="en-US" dirty="0" smtClean="0"/>
              <a:t>Required by many research funding agencies!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49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i="1" dirty="0" smtClean="0">
                <a:latin typeface="Calibri" charset="0"/>
              </a:rPr>
              <a:t>From Grant Proposal Guidelines:</a:t>
            </a:r>
          </a:p>
          <a:p>
            <a:pPr marL="0" indent="0">
              <a:buNone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Plans for data management and sharing of the products of research. </a:t>
            </a:r>
            <a:r>
              <a:rPr lang="en-US" sz="1800" b="1" i="1" dirty="0" smtClean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Proposals</a:t>
            </a:r>
          </a:p>
          <a:p>
            <a:pPr marL="0" indent="0">
              <a:buNone/>
            </a:pPr>
            <a:r>
              <a:rPr lang="en-US" sz="1800" b="1" i="1" dirty="0" smtClean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must include a supplementary document of no more than two pages labeled “Data Management Plan”</a:t>
            </a:r>
            <a:r>
              <a:rPr lang="en-US" sz="1800" b="1" dirty="0" smtClean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.</a:t>
            </a:r>
            <a:r>
              <a:rPr lang="en-US" sz="1800" b="1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sz="1800" dirty="0" smtClean="0">
                <a:ea typeface="ＭＳ Ｐゴシック" charset="-128"/>
                <a:cs typeface="ＭＳ Ｐゴシック" charset="-128"/>
              </a:rPr>
              <a:t>This supplement should describe how the proposal will</a:t>
            </a:r>
          </a:p>
          <a:p>
            <a:pPr marL="0" indent="0">
              <a:buNone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conform to NSF policy on the dissemination and sharing of research results (in </a:t>
            </a:r>
          </a:p>
          <a:p>
            <a:pPr marL="0" indent="0">
              <a:buNone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AAG), and may include:</a:t>
            </a:r>
          </a:p>
          <a:p>
            <a:pPr>
              <a:buNone/>
            </a:pPr>
            <a:endParaRPr lang="en-US" sz="1600" b="1" i="1" dirty="0" smtClean="0">
              <a:latin typeface="Calibri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the </a:t>
            </a:r>
            <a:r>
              <a:rPr lang="en-US" sz="1600" b="1" dirty="0" smtClean="0">
                <a:cs typeface="ＭＳ Ｐゴシック" charset="-128"/>
              </a:rPr>
              <a:t>types of data</a:t>
            </a:r>
            <a:r>
              <a:rPr lang="en-US" sz="1600" dirty="0" smtClean="0">
                <a:cs typeface="ＭＳ Ｐゴシック" charset="-128"/>
              </a:rPr>
              <a:t>, samples, physical collections, software, curriculum materials, and other materials to be produced in the course of the project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 the </a:t>
            </a:r>
            <a:r>
              <a:rPr lang="en-US" sz="1600" b="1" dirty="0" smtClean="0">
                <a:cs typeface="ＭＳ Ｐゴシック" charset="-128"/>
              </a:rPr>
              <a:t>standards to be used for data and metadata </a:t>
            </a:r>
            <a:r>
              <a:rPr lang="en-US" sz="1600" dirty="0" smtClean="0">
                <a:cs typeface="ＭＳ Ｐゴシック" charset="-128"/>
              </a:rPr>
              <a:t>format and content (where existing standards are absent or deemed inadequate, this should be documented along with any proposed solutions or remedies)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 </a:t>
            </a:r>
            <a:r>
              <a:rPr lang="en-US" sz="1600" b="1" dirty="0" smtClean="0">
                <a:cs typeface="ＭＳ Ｐゴシック" charset="-128"/>
              </a:rPr>
              <a:t>policies for access and sharing </a:t>
            </a:r>
            <a:r>
              <a:rPr lang="en-US" sz="1600" dirty="0" smtClean="0">
                <a:cs typeface="ＭＳ Ｐゴシック" charset="-128"/>
              </a:rPr>
              <a:t>including provisions for appropriate protection of privacy, confidentiality, security, intellectual property, or other rights or requirements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 policies and </a:t>
            </a:r>
            <a:r>
              <a:rPr lang="en-US" sz="1600" b="1" dirty="0" smtClean="0">
                <a:cs typeface="ＭＳ Ｐゴシック" charset="-128"/>
              </a:rPr>
              <a:t>provisions for re-use</a:t>
            </a:r>
            <a:r>
              <a:rPr lang="en-US" sz="1600" dirty="0" smtClean="0">
                <a:cs typeface="ＭＳ Ｐゴシック" charset="-128"/>
              </a:rPr>
              <a:t>, re-distribution, and the production of derivatives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 </a:t>
            </a:r>
            <a:r>
              <a:rPr lang="en-US" sz="1600" b="1" dirty="0" smtClean="0">
                <a:cs typeface="ＭＳ Ｐゴシック" charset="-128"/>
              </a:rPr>
              <a:t>plans for archiving </a:t>
            </a:r>
            <a:r>
              <a:rPr lang="en-US" sz="1600" dirty="0" smtClean="0">
                <a:cs typeface="ＭＳ Ｐゴシック" charset="-128"/>
              </a:rPr>
              <a:t>data, samples, and other research products, and for preservation of access to them</a:t>
            </a:r>
          </a:p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489266"/>
            <a:ext cx="9144000" cy="7010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34" charset="-128"/>
              </a:rPr>
              <a:t>NSF DMP Requirements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5545" y="180975"/>
            <a:ext cx="1236662" cy="123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664751" y="6469815"/>
            <a:ext cx="24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courtesy </a:t>
            </a:r>
            <a:r>
              <a:rPr lang="en-US" dirty="0" err="1" smtClean="0"/>
              <a:t>DataONE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Tools for Creating Data Management Plans</a:t>
            </a:r>
            <a:endParaRPr lang="en-US" sz="3600" dirty="0"/>
          </a:p>
        </p:txBody>
      </p:sp>
      <p:pic>
        <p:nvPicPr>
          <p:cNvPr id="4" name="Picture 3" descr="Screen Shot 2012-04-27 at 11.29.5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14184" r="9306" b="7389"/>
          <a:stretch/>
        </p:blipFill>
        <p:spPr>
          <a:xfrm>
            <a:off x="4318000" y="1417638"/>
            <a:ext cx="4368800" cy="2622659"/>
          </a:xfrm>
          <a:prstGeom prst="rect">
            <a:avLst/>
          </a:prstGeom>
        </p:spPr>
      </p:pic>
      <p:pic>
        <p:nvPicPr>
          <p:cNvPr id="5" name="Picture 4" descr="Screen Shot 2012-04-27 at 11.29.34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2977" r="17083" b="9457"/>
          <a:stretch/>
        </p:blipFill>
        <p:spPr>
          <a:xfrm>
            <a:off x="657725" y="3770085"/>
            <a:ext cx="3986598" cy="24998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1" y="197778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Calibri"/>
                <a:cs typeface="Calibri"/>
              </a:rPr>
              <a:t>dmp.cdlib.org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8000" y="5037807"/>
            <a:ext cx="322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alibri"/>
                <a:cs typeface="Calibri"/>
              </a:rPr>
              <a:t>dmponline.dcc.ac.uk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310640"/>
            <a:ext cx="401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California </a:t>
            </a:r>
            <a:r>
              <a:rPr lang="en-US" dirty="0" err="1"/>
              <a:t>Curation</a:t>
            </a:r>
            <a:r>
              <a:rPr lang="en-US" dirty="0"/>
              <a:t> Center of the California Digital Library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90800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ready-to-use data management plans for specific funding agencies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1043" y="5623560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 and edit DMPs according to requirements of major UK funders.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2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2131</Words>
  <Application>Microsoft Macintosh PowerPoint</Application>
  <PresentationFormat>On-screen Show (4:3)</PresentationFormat>
  <Paragraphs>401</Paragraphs>
  <Slides>53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Calibri</vt:lpstr>
      <vt:lpstr>Calibri Light</vt:lpstr>
      <vt:lpstr>Helvetica</vt:lpstr>
      <vt:lpstr>ＭＳ Ｐゴシック</vt:lpstr>
      <vt:lpstr>Times New Roman</vt:lpstr>
      <vt:lpstr>Wingdings 2</vt:lpstr>
      <vt:lpstr>Arial</vt:lpstr>
      <vt:lpstr>Office Theme</vt:lpstr>
      <vt:lpstr>Data Management and the  Data Life Cycle</vt:lpstr>
      <vt:lpstr>Objectives</vt:lpstr>
      <vt:lpstr>The Data Life Cycle</vt:lpstr>
      <vt:lpstr>Gradients Along Mountain To Urban Transitions (GAMUT) Network</vt:lpstr>
      <vt:lpstr>The Data Life Cycle</vt:lpstr>
      <vt:lpstr>Planning</vt:lpstr>
      <vt:lpstr>Data Management Plan</vt:lpstr>
      <vt:lpstr>NSF DMP Requirements</vt:lpstr>
      <vt:lpstr>Tools for Creating Data Management Plans</vt:lpstr>
      <vt:lpstr>The Data Life Cycle</vt:lpstr>
      <vt:lpstr>Gradients Along Mountain to Urban Transitions (GAMUT) Network</vt:lpstr>
      <vt:lpstr>Collect</vt:lpstr>
      <vt:lpstr>PowerPoint Presentation</vt:lpstr>
      <vt:lpstr>PowerPoint Presentation</vt:lpstr>
      <vt:lpstr>PowerPoint Presentation</vt:lpstr>
      <vt:lpstr>The Data Life Cycle</vt:lpstr>
      <vt:lpstr>Assure</vt:lpstr>
      <vt:lpstr>Assure</vt:lpstr>
      <vt:lpstr>PowerPoint Presentation</vt:lpstr>
      <vt:lpstr>Development of a QAQC Plan</vt:lpstr>
      <vt:lpstr>QAQC: Automated Alerts</vt:lpstr>
      <vt:lpstr>The Data Life Cycle</vt:lpstr>
      <vt:lpstr>Describe</vt:lpstr>
      <vt:lpstr>Metadata Content and Format</vt:lpstr>
      <vt:lpstr>Observations Data Model (ODM)</vt:lpstr>
      <vt:lpstr>The Data Life Cycle</vt:lpstr>
      <vt:lpstr>Preserve</vt:lpstr>
      <vt:lpstr>Data Loss</vt:lpstr>
      <vt:lpstr>PowerPoint Presentation</vt:lpstr>
      <vt:lpstr>The Data Life Cycle</vt:lpstr>
      <vt:lpstr>The Data Life Cycle Summary</vt:lpstr>
      <vt:lpstr>Data Management 101</vt:lpstr>
      <vt:lpstr>1.  Don’t Mess with the Raw Data</vt:lpstr>
      <vt:lpstr>An Example</vt:lpstr>
      <vt:lpstr>2.  Use Descriptive File Names</vt:lpstr>
      <vt:lpstr>This might not be the best system…</vt:lpstr>
      <vt:lpstr>3.  Use Descriptive Headers in Files and Tables</vt:lpstr>
      <vt:lpstr>Streamflow Data from USGS</vt:lpstr>
      <vt:lpstr>4.  Do Not Mix Data Types in Table Columns</vt:lpstr>
      <vt:lpstr>5.  Archive Data in Non-Proprietary Data Formats</vt:lpstr>
      <vt:lpstr>What format to use?</vt:lpstr>
      <vt:lpstr>6.  Consider Media</vt:lpstr>
      <vt:lpstr>To the Cloud!</vt:lpstr>
      <vt:lpstr>7.  Automate Analyses</vt:lpstr>
      <vt:lpstr>Reproducible Visualization in Python</vt:lpstr>
      <vt:lpstr>8. Maintain Metadata</vt:lpstr>
      <vt:lpstr>What is Metadata?</vt:lpstr>
      <vt:lpstr>The Purpose of Metadata</vt:lpstr>
      <vt:lpstr>The Golden Rule of Sharing Data</vt:lpstr>
      <vt:lpstr>Data Management 101 Summary</vt:lpstr>
      <vt:lpstr>Summary (1)</vt:lpstr>
      <vt:lpstr>Summary (2)</vt:lpstr>
      <vt:lpstr>Intro to Assignment 1</vt:lpstr>
    </vt:vector>
  </TitlesOfParts>
  <Company>Utah State University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Data Management and the Data Life Cycle</dc:title>
  <dc:creator>Jeffery Horsburgh</dc:creator>
  <cp:lastModifiedBy>Jeff Horsburgh</cp:lastModifiedBy>
  <cp:revision>108</cp:revision>
  <dcterms:created xsi:type="dcterms:W3CDTF">2012-08-24T05:34:21Z</dcterms:created>
  <dcterms:modified xsi:type="dcterms:W3CDTF">2016-09-08T16:49:10Z</dcterms:modified>
</cp:coreProperties>
</file>